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69" r:id="rId5"/>
  </p:sldMasterIdLst>
  <p:notesMasterIdLst>
    <p:notesMasterId r:id="rId65"/>
  </p:notesMasterIdLst>
  <p:handoutMasterIdLst>
    <p:handoutMasterId r:id="rId66"/>
  </p:handoutMasterIdLst>
  <p:sldIdLst>
    <p:sldId id="2147482333" r:id="rId6"/>
    <p:sldId id="2147482350" r:id="rId7"/>
    <p:sldId id="2147482355" r:id="rId8"/>
    <p:sldId id="2147482351" r:id="rId9"/>
    <p:sldId id="2147482352" r:id="rId10"/>
    <p:sldId id="2147482353" r:id="rId11"/>
    <p:sldId id="2147482357" r:id="rId12"/>
    <p:sldId id="2147482358" r:id="rId13"/>
    <p:sldId id="2147482359" r:id="rId14"/>
    <p:sldId id="2147482360" r:id="rId15"/>
    <p:sldId id="370" r:id="rId16"/>
    <p:sldId id="371" r:id="rId17"/>
    <p:sldId id="373" r:id="rId18"/>
    <p:sldId id="374" r:id="rId19"/>
    <p:sldId id="2147482361" r:id="rId20"/>
    <p:sldId id="2147482362" r:id="rId21"/>
    <p:sldId id="2147482363" r:id="rId22"/>
    <p:sldId id="263" r:id="rId23"/>
    <p:sldId id="2147482364" r:id="rId24"/>
    <p:sldId id="377" r:id="rId25"/>
    <p:sldId id="2147482366" r:id="rId26"/>
    <p:sldId id="2147482367" r:id="rId27"/>
    <p:sldId id="267" r:id="rId28"/>
    <p:sldId id="2147482368" r:id="rId29"/>
    <p:sldId id="2147482371" r:id="rId30"/>
    <p:sldId id="2147482372" r:id="rId31"/>
    <p:sldId id="2147482373" r:id="rId32"/>
    <p:sldId id="347" r:id="rId33"/>
    <p:sldId id="336" r:id="rId34"/>
    <p:sldId id="2147482374" r:id="rId35"/>
    <p:sldId id="2147482375" r:id="rId36"/>
    <p:sldId id="2147482376" r:id="rId37"/>
    <p:sldId id="2147482377" r:id="rId38"/>
    <p:sldId id="2147482378" r:id="rId39"/>
    <p:sldId id="282" r:id="rId40"/>
    <p:sldId id="2147482379" r:id="rId41"/>
    <p:sldId id="2147482380" r:id="rId42"/>
    <p:sldId id="2147482382" r:id="rId43"/>
    <p:sldId id="2147482383" r:id="rId44"/>
    <p:sldId id="2147482384" r:id="rId45"/>
    <p:sldId id="2147482385" r:id="rId46"/>
    <p:sldId id="301" r:id="rId47"/>
    <p:sldId id="2147482386" r:id="rId48"/>
    <p:sldId id="358" r:id="rId49"/>
    <p:sldId id="350" r:id="rId50"/>
    <p:sldId id="311" r:id="rId51"/>
    <p:sldId id="317" r:id="rId52"/>
    <p:sldId id="2147482387" r:id="rId53"/>
    <p:sldId id="2147482388" r:id="rId54"/>
    <p:sldId id="2147482389" r:id="rId55"/>
    <p:sldId id="2147482390" r:id="rId56"/>
    <p:sldId id="2147482391" r:id="rId57"/>
    <p:sldId id="2147482392" r:id="rId58"/>
    <p:sldId id="2147482393" r:id="rId59"/>
    <p:sldId id="2147482394" r:id="rId60"/>
    <p:sldId id="2147482395" r:id="rId61"/>
    <p:sldId id="2147482396" r:id="rId62"/>
    <p:sldId id="2147482397" r:id="rId63"/>
    <p:sldId id="2147482398" r:id="rId64"/>
  </p:sldIdLst>
  <p:sldSz cx="12190413" cy="6859588"/>
  <p:notesSz cx="6858000" cy="9144000"/>
  <p:embeddedFontLst>
    <p:embeddedFont>
      <p:font typeface="Helvetica" panose="020B0604020202020204" pitchFamily="34" charset="0"/>
      <p:regular r:id="rId67"/>
      <p:bold r:id="rId68"/>
      <p:italic r:id="rId69"/>
      <p:boldItalic r:id="rId70"/>
    </p:embeddedFont>
    <p:embeddedFont>
      <p:font typeface="Open Sans" pitchFamily="2" charset="0"/>
      <p:regular r:id="rId71"/>
      <p:bold r:id="rId72"/>
      <p:italic r:id="rId73"/>
      <p:boldItalic r:id="rId74"/>
    </p:embeddedFont>
    <p:embeddedFont>
      <p:font typeface="Open Sans Light" pitchFamily="2" charset="0"/>
      <p:regular r:id="rId75"/>
      <p:italic r:id="rId76"/>
    </p:embeddedFont>
    <p:embeddedFont>
      <p:font typeface="Open Sans Semibold" pitchFamily="2" charset="0"/>
      <p:bold r:id="rId77"/>
      <p:boldItalic r:id="rId78"/>
    </p:embeddedFont>
    <p:embeddedFont>
      <p:font typeface="Roboto" panose="02000000000000000000" pitchFamily="2" charset="0"/>
      <p:regular r:id="rId79"/>
    </p:embeddedFont>
    <p:embeddedFont>
      <p:font typeface="Roboto Light" panose="02000000000000000000" pitchFamily="2" charset="0"/>
      <p:regular r:id="rId80"/>
      <p:italic r:id="rId81"/>
    </p:embeddedFont>
  </p:embeddedFontLst>
  <p:custDataLst>
    <p:tags r:id="rId82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1pPr>
    <a:lvl2pPr marL="544251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2pPr>
    <a:lvl3pPr marL="1088502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3pPr>
    <a:lvl4pPr marL="1632753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4pPr>
    <a:lvl5pPr marL="2177004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5pPr>
    <a:lvl6pPr marL="2721254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6pPr>
    <a:lvl7pPr marL="3265505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7pPr>
    <a:lvl8pPr marL="3809756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8pPr>
    <a:lvl9pPr marL="4354007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CBEA47-027A-4A4C-8DEA-3F3460FFF9E7}">
          <p14:sldIdLst>
            <p14:sldId id="2147482333"/>
            <p14:sldId id="2147482350"/>
            <p14:sldId id="2147482355"/>
            <p14:sldId id="2147482351"/>
            <p14:sldId id="2147482352"/>
            <p14:sldId id="2147482353"/>
            <p14:sldId id="2147482357"/>
            <p14:sldId id="2147482358"/>
            <p14:sldId id="2147482359"/>
            <p14:sldId id="2147482360"/>
            <p14:sldId id="370"/>
            <p14:sldId id="371"/>
            <p14:sldId id="373"/>
            <p14:sldId id="374"/>
            <p14:sldId id="2147482361"/>
            <p14:sldId id="2147482362"/>
            <p14:sldId id="2147482363"/>
            <p14:sldId id="263"/>
            <p14:sldId id="2147482364"/>
            <p14:sldId id="377"/>
            <p14:sldId id="2147482366"/>
            <p14:sldId id="2147482367"/>
            <p14:sldId id="267"/>
            <p14:sldId id="2147482368"/>
            <p14:sldId id="2147482371"/>
            <p14:sldId id="2147482372"/>
            <p14:sldId id="2147482373"/>
            <p14:sldId id="347"/>
            <p14:sldId id="336"/>
            <p14:sldId id="2147482374"/>
            <p14:sldId id="2147482375"/>
            <p14:sldId id="2147482376"/>
            <p14:sldId id="2147482377"/>
            <p14:sldId id="2147482378"/>
            <p14:sldId id="282"/>
            <p14:sldId id="2147482379"/>
            <p14:sldId id="2147482380"/>
            <p14:sldId id="2147482382"/>
            <p14:sldId id="2147482383"/>
            <p14:sldId id="2147482384"/>
            <p14:sldId id="2147482385"/>
            <p14:sldId id="301"/>
            <p14:sldId id="2147482386"/>
            <p14:sldId id="358"/>
            <p14:sldId id="350"/>
            <p14:sldId id="311"/>
            <p14:sldId id="317"/>
            <p14:sldId id="2147482387"/>
            <p14:sldId id="2147482388"/>
            <p14:sldId id="2147482389"/>
            <p14:sldId id="2147482390"/>
            <p14:sldId id="2147482391"/>
            <p14:sldId id="2147482392"/>
            <p14:sldId id="2147482393"/>
            <p14:sldId id="2147482394"/>
            <p14:sldId id="2147482395"/>
            <p14:sldId id="2147482396"/>
            <p14:sldId id="2147482397"/>
            <p14:sldId id="21474823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9" userDrawn="1">
          <p15:clr>
            <a:srgbClr val="A4A3A4"/>
          </p15:clr>
        </p15:guide>
        <p15:guide id="2" orient="horz" pos="2271">
          <p15:clr>
            <a:srgbClr val="A4A3A4"/>
          </p15:clr>
        </p15:guide>
        <p15:guide id="3" orient="horz" pos="4202">
          <p15:clr>
            <a:srgbClr val="A4A3A4"/>
          </p15:clr>
        </p15:guide>
        <p15:guide id="4" orient="horz" pos="307">
          <p15:clr>
            <a:srgbClr val="A4A3A4"/>
          </p15:clr>
        </p15:guide>
        <p15:guide id="5" orient="horz" pos="3256">
          <p15:clr>
            <a:srgbClr val="A4A3A4"/>
          </p15:clr>
        </p15:guide>
        <p15:guide id="6" orient="horz" pos="1240">
          <p15:clr>
            <a:srgbClr val="A4A3A4"/>
          </p15:clr>
        </p15:guide>
        <p15:guide id="7" orient="horz" pos="3211">
          <p15:clr>
            <a:srgbClr val="A4A3A4"/>
          </p15:clr>
        </p15:guide>
        <p15:guide id="8" orient="horz" pos="2727" userDrawn="1">
          <p15:clr>
            <a:srgbClr val="A4A3A4"/>
          </p15:clr>
        </p15:guide>
        <p15:guide id="9" pos="52">
          <p15:clr>
            <a:srgbClr val="A4A3A4"/>
          </p15:clr>
        </p15:guide>
        <p15:guide id="10" pos="3875">
          <p15:clr>
            <a:srgbClr val="A4A3A4"/>
          </p15:clr>
        </p15:guide>
        <p15:guide id="11" pos="3816">
          <p15:clr>
            <a:srgbClr val="A4A3A4"/>
          </p15:clr>
        </p15:guide>
        <p15:guide id="12" pos="7635">
          <p15:clr>
            <a:srgbClr val="A4A3A4"/>
          </p15:clr>
        </p15:guide>
        <p15:guide id="13" pos="5767" userDrawn="1">
          <p15:clr>
            <a:srgbClr val="A4A3A4"/>
          </p15:clr>
        </p15:guide>
        <p15:guide id="14" pos="5729">
          <p15:clr>
            <a:srgbClr val="A4A3A4"/>
          </p15:clr>
        </p15:guide>
        <p15:guide id="15" pos="1962">
          <p15:clr>
            <a:srgbClr val="A4A3A4"/>
          </p15:clr>
        </p15:guide>
        <p15:guide id="16" pos="18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6AF"/>
    <a:srgbClr val="71C333"/>
    <a:srgbClr val="FF0000"/>
    <a:srgbClr val="99CCFF"/>
    <a:srgbClr val="6600CC"/>
    <a:srgbClr val="0066FF"/>
    <a:srgbClr val="CCECFF"/>
    <a:srgbClr val="99FF66"/>
    <a:srgbClr val="33CC33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9" autoAdjust="0"/>
    <p:restoredTop sz="94660"/>
  </p:normalViewPr>
  <p:slideViewPr>
    <p:cSldViewPr snapToGrid="0">
      <p:cViewPr varScale="1">
        <p:scale>
          <a:sx n="82" d="100"/>
          <a:sy n="82" d="100"/>
        </p:scale>
        <p:origin x="739" y="288"/>
      </p:cViewPr>
      <p:guideLst>
        <p:guide orient="horz" pos="2229"/>
        <p:guide orient="horz" pos="2271"/>
        <p:guide orient="horz" pos="4202"/>
        <p:guide orient="horz" pos="307"/>
        <p:guide orient="horz" pos="3256"/>
        <p:guide orient="horz" pos="1240"/>
        <p:guide orient="horz" pos="3211"/>
        <p:guide orient="horz" pos="2727"/>
        <p:guide pos="52"/>
        <p:guide pos="3875"/>
        <p:guide pos="3816"/>
        <p:guide pos="7635"/>
        <p:guide pos="5767"/>
        <p:guide pos="5729"/>
        <p:guide pos="1962"/>
        <p:guide pos="189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80" y="70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font" Target="fonts/font2.fntdata"/><Relationship Id="rId84" Type="http://schemas.openxmlformats.org/officeDocument/2006/relationships/viewProps" Target="view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font" Target="fonts/font1.fntdata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font" Target="fonts/font10.fntdata"/><Relationship Id="rId7" Type="http://schemas.openxmlformats.org/officeDocument/2006/relationships/slide" Target="slides/slide2.xml"/><Relationship Id="rId71" Type="http://schemas.openxmlformats.org/officeDocument/2006/relationships/font" Target="fonts/font5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handoutMaster" Target="handoutMasters/handoutMaster1.xml"/><Relationship Id="rId61" Type="http://schemas.openxmlformats.org/officeDocument/2006/relationships/slide" Target="slides/slide56.xml"/><Relationship Id="rId8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kzidenz-Grotesk Std Light" pitchFamily="50" charset="0"/>
              </a:defRPr>
            </a:lvl1pPr>
          </a:lstStyle>
          <a:p>
            <a:endParaRPr lang="en-GB" dirty="0">
              <a:latin typeface="Open Sans Light" panose="020B0306030504020204" pitchFamily="34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kzidenz-Grotesk Std Light" pitchFamily="50" charset="0"/>
              </a:defRPr>
            </a:lvl1pPr>
          </a:lstStyle>
          <a:p>
            <a:endParaRPr lang="en-GB" dirty="0"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82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 Light" panose="020B03060305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 Light" panose="020B0306030504020204" pitchFamily="34" charset="0"/>
              </a:defRPr>
            </a:lvl1pPr>
          </a:lstStyle>
          <a:p>
            <a:fld id="{645CADFC-B07C-4CDF-A6CB-673776AD24B3}" type="datetimeFigureOut">
              <a:rPr lang="en-GB" smtClean="0"/>
              <a:pPr/>
              <a:t>16/01/2026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 Light" panose="020B03060305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 Light" panose="020B0306030504020204" pitchFamily="34" charset="0"/>
              </a:defRPr>
            </a:lvl1pPr>
          </a:lstStyle>
          <a:p>
            <a:fld id="{7A4CD859-BDD9-4D9D-B820-59E9FC703A0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00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832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540" y="2242704"/>
            <a:ext cx="12038033" cy="1484655"/>
          </a:xfrm>
        </p:spPr>
        <p:txBody>
          <a:bodyPr/>
          <a:lstStyle>
            <a:lvl1pPr algn="ctr">
              <a:defRPr sz="43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title</a:t>
            </a:r>
            <a:r>
              <a:rPr lang="es-EC" noProof="0" dirty="0"/>
              <a:t> </a:t>
            </a:r>
            <a:r>
              <a:rPr lang="es-EC" noProof="0" dirty="0" err="1"/>
              <a:t>style</a:t>
            </a:r>
            <a:endParaRPr lang="es-EC" noProof="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2154" y="3800402"/>
            <a:ext cx="5978804" cy="544504"/>
          </a:xfrm>
        </p:spPr>
        <p:txBody>
          <a:bodyPr/>
          <a:lstStyle>
            <a:lvl1pPr marL="0" indent="0" algn="ctr">
              <a:buFontTx/>
              <a:buNone/>
              <a:defRPr sz="17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subtitle</a:t>
            </a:r>
            <a:r>
              <a:rPr lang="es-EC" noProof="0" dirty="0"/>
              <a:t> </a:t>
            </a:r>
            <a:r>
              <a:rPr lang="es-EC" noProof="0" dirty="0" err="1"/>
              <a:t>style</a:t>
            </a:r>
            <a:endParaRPr lang="es-EC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trip mo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1" y="2046762"/>
            <a:ext cx="2931201" cy="1485426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52350" y="2046762"/>
            <a:ext cx="5968223" cy="1485426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1" y="3605213"/>
            <a:ext cx="2931201" cy="1507721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115328" y="2046762"/>
            <a:ext cx="2941784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152350" y="3605214"/>
            <a:ext cx="2931201" cy="149225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9191488" y="3605213"/>
            <a:ext cx="2931201" cy="1492251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959371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mo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0" y="476360"/>
            <a:ext cx="5963989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1" y="3613987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82541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3115328" y="3613987"/>
            <a:ext cx="5978806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3115328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6152350" y="2046762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6" hasCustomPrompt="1"/>
          </p:nvPr>
        </p:nvSpPr>
        <p:spPr>
          <a:xfrm>
            <a:off x="6152350" y="473186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7" hasCustomPrompt="1"/>
          </p:nvPr>
        </p:nvSpPr>
        <p:spPr>
          <a:xfrm>
            <a:off x="6152350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9191488" y="2046762"/>
            <a:ext cx="2931201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9191488" y="473186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9191488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76139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9588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209042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39" y="476360"/>
            <a:ext cx="12038034" cy="6194272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2845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540" y="476361"/>
            <a:ext cx="5974572" cy="357270"/>
          </a:xfrm>
        </p:spPr>
        <p:txBody>
          <a:bodyPr anchor="t" anchorCtr="0"/>
          <a:lstStyle>
            <a:lvl1pPr marL="0" indent="0">
              <a:buNone/>
              <a:defRPr sz="16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2540" y="1047992"/>
            <a:ext cx="5974572" cy="5622640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3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152350" y="476361"/>
            <a:ext cx="5968222" cy="357270"/>
          </a:xfrm>
        </p:spPr>
        <p:txBody>
          <a:bodyPr anchor="t" anchorCtr="0"/>
          <a:lstStyle>
            <a:lvl1pPr marL="0" indent="0">
              <a:buNone/>
              <a:defRPr sz="16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152350" y="1047992"/>
            <a:ext cx="5968222" cy="5622640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863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F+P Colour 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3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Title | Subtitle</a:t>
            </a:r>
          </a:p>
        </p:txBody>
      </p:sp>
    </p:spTree>
    <p:extLst>
      <p:ext uri="{BB962C8B-B14F-4D97-AF65-F5344CB8AC3E}">
        <p14:creationId xmlns:p14="http://schemas.microsoft.com/office/powerpoint/2010/main" val="52042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889" y="3429794"/>
            <a:ext cx="5156211" cy="40490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s-EC" noProof="0" dirty="0"/>
              <a:t>Agenda de la sesión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E5B94-2B7B-4C4E-8A26-22A4A2561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9990" y="3429794"/>
            <a:ext cx="5518160" cy="285670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 b="1"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>
              <a:buAutoNum type="arabicPeriod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</a:lstStyle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text</a:t>
            </a:r>
            <a:r>
              <a:rPr lang="es-EC" noProof="0" dirty="0"/>
              <a:t> </a:t>
            </a:r>
            <a:r>
              <a:rPr lang="es-EC" noProof="0" dirty="0" err="1"/>
              <a:t>styles</a:t>
            </a:r>
            <a:endParaRPr lang="es-EC" noProof="0" dirty="0"/>
          </a:p>
          <a:p>
            <a:pPr marL="1013036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Second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r>
              <a:rPr lang="es-EC" noProof="0" dirty="0"/>
              <a:t>	</a:t>
            </a:r>
          </a:p>
          <a:p>
            <a:pPr marL="1489255" marR="0" lvl="2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Third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marL="2033506" marR="0" lvl="3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Fourth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1753188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11295140" y="6219062"/>
            <a:ext cx="731505" cy="524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9688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359321" cy="524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42707" y="536391"/>
            <a:ext cx="11359321" cy="4556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39" lvl="0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078" lvl="1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617" lvl="2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156" lvl="3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695" lvl="4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234" lvl="5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6773" lvl="6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312" lvl="7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5851" lvl="8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5140" y="6219062"/>
            <a:ext cx="731505" cy="524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  <p:cxnSp>
        <p:nvCxnSpPr>
          <p:cNvPr id="24" name="Google Shape;24;p4"/>
          <p:cNvCxnSpPr/>
          <p:nvPr/>
        </p:nvCxnSpPr>
        <p:spPr>
          <a:xfrm>
            <a:off x="127225" y="536404"/>
            <a:ext cx="11165746" cy="11203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521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s-EC" noProof="0" dirty="0" err="1"/>
              <a:t>Contents</a:t>
            </a:r>
            <a:endParaRPr lang="es-EC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E5B94-2B7B-4C4E-8A26-22A4A2561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40" y="808038"/>
            <a:ext cx="6011874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/>
            </a:lvl1pPr>
            <a:lvl2pPr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</a:lstStyle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text</a:t>
            </a:r>
            <a:r>
              <a:rPr lang="es-EC" noProof="0" dirty="0"/>
              <a:t> </a:t>
            </a:r>
            <a:r>
              <a:rPr lang="es-EC" noProof="0" dirty="0" err="1"/>
              <a:t>styles</a:t>
            </a:r>
            <a:endParaRPr lang="es-EC" noProof="0" dirty="0"/>
          </a:p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Second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Third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Fourth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3750897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0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C" noProof="0" dirty="0" err="1"/>
              <a:t>Title</a:t>
            </a:r>
            <a:r>
              <a:rPr lang="es-EC" noProof="0" dirty="0"/>
              <a:t> | </a:t>
            </a:r>
            <a:r>
              <a:rPr lang="es-EC" noProof="0" dirty="0" err="1"/>
              <a:t>Subtitle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419234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B71A9-1D8E-4306-A77B-7BB1004306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65941"/>
            <a:ext cx="12190413" cy="527707"/>
          </a:xfrm>
        </p:spPr>
        <p:txBody>
          <a:bodyPr/>
          <a:lstStyle>
            <a:lvl1pPr marL="0" indent="0" algn="ctr">
              <a:buNone/>
              <a:defRPr sz="28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EC" noProof="0" dirty="0" err="1"/>
              <a:t>Divider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1003366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Image n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5" y="476360"/>
            <a:ext cx="12050038" cy="612821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32872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Image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2540" y="476360"/>
            <a:ext cx="12038033" cy="5932273"/>
          </a:xfrm>
        </p:spPr>
        <p:txBody>
          <a:bodyPr anchor="ctr" anchorCtr="0"/>
          <a:lstStyle>
            <a:lvl1pPr marL="0" indent="0" algn="ctr">
              <a:buNone/>
              <a:defRPr sz="1900"/>
            </a:lvl1pPr>
            <a:lvl2pPr marL="544251" indent="0">
              <a:buNone/>
              <a:defRPr sz="3300"/>
            </a:lvl2pPr>
            <a:lvl3pPr marL="1088502" indent="0">
              <a:buNone/>
              <a:defRPr sz="2900"/>
            </a:lvl3pPr>
            <a:lvl4pPr marL="1632753" indent="0">
              <a:buNone/>
              <a:defRPr sz="2400"/>
            </a:lvl4pPr>
            <a:lvl5pPr marL="2177004" indent="0">
              <a:buNone/>
              <a:defRPr sz="2400"/>
            </a:lvl5pPr>
            <a:lvl6pPr marL="2721254" indent="0">
              <a:buNone/>
              <a:defRPr sz="2400"/>
            </a:lvl6pPr>
            <a:lvl7pPr marL="3265505" indent="0">
              <a:buNone/>
              <a:defRPr sz="2400"/>
            </a:lvl7pPr>
            <a:lvl8pPr marL="3809756" indent="0">
              <a:buNone/>
              <a:defRPr sz="2400"/>
            </a:lvl8pPr>
            <a:lvl9pPr marL="4354007" indent="0">
              <a:buNone/>
              <a:defRPr sz="24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5" name="Title 1"/>
          <p:cNvSpPr txBox="1">
            <a:spLocks/>
          </p:cNvSpPr>
          <p:nvPr userDrawn="1"/>
        </p:nvSpPr>
        <p:spPr bwMode="auto">
          <a:xfrm>
            <a:off x="82539" y="0"/>
            <a:ext cx="12057081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100" dirty="0">
                <a:latin typeface="Open Sans Light" panose="020B0306030504020204" pitchFamily="34" charset="0"/>
              </a:rPr>
              <a:t>Click to edit Master title style</a:t>
            </a:r>
            <a:endParaRPr lang="en-GB" sz="2100" dirty="0">
              <a:latin typeface="Open Sans Light" panose="020B0306030504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44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Landscap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5" y="2046762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49551" y="2046762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229B-0358-58B7-ADC2-D9E0AEFFE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5948" y="6604577"/>
            <a:ext cx="540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4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Portrait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6" y="476360"/>
            <a:ext cx="5986575" cy="61942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49551" y="476360"/>
            <a:ext cx="5983028" cy="61942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520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0" y="476360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61556" y="476360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0" y="3613987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61556" y="3613987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53753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2539" y="0"/>
            <a:ext cx="12038034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C" noProof="0" dirty="0" err="1"/>
              <a:t>Title</a:t>
            </a:r>
            <a:r>
              <a:rPr lang="es-EC" noProof="0" dirty="0"/>
              <a:t> | </a:t>
            </a:r>
            <a:r>
              <a:rPr lang="es-EC" noProof="0" dirty="0" err="1"/>
              <a:t>Subtitle</a:t>
            </a:r>
            <a:endParaRPr lang="es-EC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39" y="476360"/>
            <a:ext cx="12038034" cy="6053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</a:t>
            </a:r>
            <a:r>
              <a:rPr lang="es-EC" noProof="0" dirty="0" err="1"/>
              <a:t>text</a:t>
            </a:r>
            <a:endParaRPr lang="es-EC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C49A89-37FA-704C-598C-F09875F82610}"/>
              </a:ext>
            </a:extLst>
          </p:cNvPr>
          <p:cNvCxnSpPr/>
          <p:nvPr userDrawn="1"/>
        </p:nvCxnSpPr>
        <p:spPr>
          <a:xfrm>
            <a:off x="443876" y="6597377"/>
            <a:ext cx="1137207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BBEFC0C-0A64-4574-3A02-E68999BDD198}"/>
              </a:ext>
            </a:extLst>
          </p:cNvPr>
          <p:cNvSpPr/>
          <p:nvPr userDrawn="1"/>
        </p:nvSpPr>
        <p:spPr>
          <a:xfrm>
            <a:off x="1271508" y="6613367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Dr. Mateo Neira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3CF89-7D20-07CB-6445-AA3534F10B7C}"/>
              </a:ext>
            </a:extLst>
          </p:cNvPr>
          <p:cNvSpPr/>
          <p:nvPr userDrawn="1"/>
        </p:nvSpPr>
        <p:spPr>
          <a:xfrm>
            <a:off x="407412" y="6613367"/>
            <a:ext cx="8194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14/01/2026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3D1EA-A97D-3475-DEFB-E4DF4FD719F2}"/>
              </a:ext>
            </a:extLst>
          </p:cNvPr>
          <p:cNvSpPr/>
          <p:nvPr userDrawn="1"/>
        </p:nvSpPr>
        <p:spPr>
          <a:xfrm>
            <a:off x="9771029" y="6597377"/>
            <a:ext cx="2027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Universidad de Cuenca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8" r:id="rId3"/>
    <p:sldLayoutId id="2147483667" r:id="rId4"/>
    <p:sldLayoutId id="2147483661" r:id="rId5"/>
    <p:sldLayoutId id="2147483657" r:id="rId6"/>
    <p:sldLayoutId id="2147483659" r:id="rId7"/>
    <p:sldLayoutId id="2147483660" r:id="rId8"/>
    <p:sldLayoutId id="2147483662" r:id="rId9"/>
    <p:sldLayoutId id="2147483663" r:id="rId10"/>
    <p:sldLayoutId id="2147483664" r:id="rId11"/>
    <p:sldLayoutId id="2147483665" r:id="rId12"/>
    <p:sldLayoutId id="2147483650" r:id="rId13"/>
    <p:sldLayoutId id="2147483653" r:id="rId14"/>
    <p:sldLayoutId id="2147483666" r:id="rId1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b="0">
          <a:solidFill>
            <a:schemeClr val="bg2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5pPr>
      <a:lvl6pPr marL="544251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6pPr>
      <a:lvl7pPr marL="1088502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7pPr>
      <a:lvl8pPr marL="1632753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8pPr>
      <a:lvl9pPr marL="2177004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9pPr>
    </p:titleStyle>
    <p:bodyStyle>
      <a:lvl1pPr marL="0" indent="-214272" algn="l" rtl="0" eaLnBrk="1" fontAlgn="base" hangingPunct="1">
        <a:spcBef>
          <a:spcPts val="0"/>
        </a:spcBef>
        <a:spcAft>
          <a:spcPts val="238"/>
        </a:spcAft>
        <a:buChar char="•"/>
        <a:defRPr sz="1600">
          <a:solidFill>
            <a:schemeClr val="bg2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884408" indent="-340157" algn="l" rtl="0" eaLnBrk="1" fontAlgn="base" hangingPunct="1">
        <a:spcBef>
          <a:spcPct val="20000"/>
        </a:spcBef>
        <a:spcAft>
          <a:spcPct val="0"/>
        </a:spcAft>
        <a:buChar char="–"/>
        <a:defRPr sz="3300">
          <a:solidFill>
            <a:schemeClr val="tx1"/>
          </a:solidFill>
          <a:latin typeface="+mn-lt"/>
        </a:defRPr>
      </a:lvl2pPr>
      <a:lvl3pPr marL="1360627" indent="-272125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</a:defRPr>
      </a:lvl3pPr>
      <a:lvl4pPr marL="1904878" indent="-272125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449129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993380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3537631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408188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462613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85B1BB-A2A7-280B-2084-F5BC6AE7F442}"/>
              </a:ext>
            </a:extLst>
          </p:cNvPr>
          <p:cNvSpPr/>
          <p:nvPr userDrawn="1"/>
        </p:nvSpPr>
        <p:spPr>
          <a:xfrm>
            <a:off x="0" y="0"/>
            <a:ext cx="6095206" cy="6859588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C" noProof="0" dirty="0">
              <a:solidFill>
                <a:schemeClr val="tx2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C49A89-37FA-704C-598C-F09875F82610}"/>
              </a:ext>
            </a:extLst>
          </p:cNvPr>
          <p:cNvCxnSpPr/>
          <p:nvPr userDrawn="1"/>
        </p:nvCxnSpPr>
        <p:spPr>
          <a:xfrm>
            <a:off x="443876" y="6597377"/>
            <a:ext cx="1137207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BBEFC0C-0A64-4574-3A02-E68999BDD198}"/>
              </a:ext>
            </a:extLst>
          </p:cNvPr>
          <p:cNvSpPr/>
          <p:nvPr userDrawn="1"/>
        </p:nvSpPr>
        <p:spPr>
          <a:xfrm>
            <a:off x="1271508" y="6613367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000" noProof="0" dirty="0">
                <a:solidFill>
                  <a:schemeClr val="tx2"/>
                </a:solidFill>
              </a:rPr>
              <a:t>Dr. Mateo Neira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3CF89-7D20-07CB-6445-AA3534F10B7C}"/>
              </a:ext>
            </a:extLst>
          </p:cNvPr>
          <p:cNvSpPr/>
          <p:nvPr userDrawn="1"/>
        </p:nvSpPr>
        <p:spPr>
          <a:xfrm>
            <a:off x="407412" y="6613367"/>
            <a:ext cx="8194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000" noProof="0" dirty="0">
                <a:solidFill>
                  <a:schemeClr val="tx2"/>
                </a:solidFill>
              </a:rPr>
              <a:t>14/01/2026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3D1EA-A97D-3475-DEFB-E4DF4FD719F2}"/>
              </a:ext>
            </a:extLst>
          </p:cNvPr>
          <p:cNvSpPr/>
          <p:nvPr userDrawn="1"/>
        </p:nvSpPr>
        <p:spPr>
          <a:xfrm>
            <a:off x="9771029" y="6597377"/>
            <a:ext cx="2027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Universidad de Cuenca</a:t>
            </a:r>
          </a:p>
        </p:txBody>
      </p:sp>
    </p:spTree>
    <p:extLst>
      <p:ext uri="{BB962C8B-B14F-4D97-AF65-F5344CB8AC3E}">
        <p14:creationId xmlns:p14="http://schemas.microsoft.com/office/powerpoint/2010/main" val="30026935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b="0">
          <a:solidFill>
            <a:schemeClr val="bg2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5pPr>
      <a:lvl6pPr marL="544251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6pPr>
      <a:lvl7pPr marL="1088502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7pPr>
      <a:lvl8pPr marL="1632753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8pPr>
      <a:lvl9pPr marL="2177004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9pPr>
    </p:titleStyle>
    <p:bodyStyle>
      <a:lvl1pPr marL="0" indent="-214272" algn="l" rtl="0" eaLnBrk="1" fontAlgn="base" hangingPunct="1">
        <a:spcBef>
          <a:spcPts val="0"/>
        </a:spcBef>
        <a:spcAft>
          <a:spcPts val="238"/>
        </a:spcAft>
        <a:buChar char="•"/>
        <a:defRPr sz="1600">
          <a:solidFill>
            <a:schemeClr val="bg2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884408" indent="-340157" algn="l" rtl="0" eaLnBrk="1" fontAlgn="base" hangingPunct="1">
        <a:spcBef>
          <a:spcPct val="20000"/>
        </a:spcBef>
        <a:spcAft>
          <a:spcPct val="0"/>
        </a:spcAft>
        <a:buChar char="–"/>
        <a:defRPr sz="3300">
          <a:solidFill>
            <a:schemeClr val="tx1"/>
          </a:solidFill>
          <a:latin typeface="+mn-lt"/>
        </a:defRPr>
      </a:lvl2pPr>
      <a:lvl3pPr marL="1360627" indent="-272125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</a:defRPr>
      </a:lvl3pPr>
      <a:lvl4pPr marL="1904878" indent="-272125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449129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993380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3537631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408188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462613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3.emf"/><Relationship Id="rId7" Type="http://schemas.openxmlformats.org/officeDocument/2006/relationships/image" Target="../media/image9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10" Type="http://schemas.openxmlformats.org/officeDocument/2006/relationships/image" Target="../media/image19.emf"/><Relationship Id="rId4" Type="http://schemas.openxmlformats.org/officeDocument/2006/relationships/image" Target="../media/image14.emf"/><Relationship Id="rId9" Type="http://schemas.openxmlformats.org/officeDocument/2006/relationships/image" Target="../media/image1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F-QA2rkpBSY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microsoft.com/office/2007/relationships/hdphoto" Target="../media/hdphoto4.wdp"/><Relationship Id="rId4" Type="http://schemas.microsoft.com/office/2007/relationships/hdphoto" Target="../media/hdphoto3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5" Type="http://schemas.openxmlformats.org/officeDocument/2006/relationships/image" Target="../media/image25.png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24.png"/><Relationship Id="rId7" Type="http://schemas.microsoft.com/office/2007/relationships/hdphoto" Target="../media/hdphoto9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microsoft.com/office/2007/relationships/hdphoto" Target="../media/hdphoto8.wdp"/><Relationship Id="rId5" Type="http://schemas.openxmlformats.org/officeDocument/2006/relationships/image" Target="../media/image26.png"/><Relationship Id="rId4" Type="http://schemas.microsoft.com/office/2007/relationships/hdphoto" Target="../media/hdphoto7.wdp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microsoft.com/office/2007/relationships/hdphoto" Target="../media/hdphoto9.wdp"/><Relationship Id="rId3" Type="http://schemas.openxmlformats.org/officeDocument/2006/relationships/image" Target="../media/image26.png"/><Relationship Id="rId7" Type="http://schemas.microsoft.com/office/2007/relationships/hdphoto" Target="../media/hdphoto12.wdp"/><Relationship Id="rId12" Type="http://schemas.microsoft.com/office/2007/relationships/hdphoto" Target="../media/hdphoto15.wdp"/><Relationship Id="rId17" Type="http://schemas.microsoft.com/office/2007/relationships/hdphoto" Target="../media/hdphoto17.wdp"/><Relationship Id="rId2" Type="http://schemas.openxmlformats.org/officeDocument/2006/relationships/image" Target="../media/image21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microsoft.com/office/2007/relationships/hdphoto" Target="../media/hdphoto14.wdp"/><Relationship Id="rId5" Type="http://schemas.microsoft.com/office/2007/relationships/hdphoto" Target="../media/hdphoto10.wdp"/><Relationship Id="rId15" Type="http://schemas.microsoft.com/office/2007/relationships/hdphoto" Target="../media/hdphoto16.wdp"/><Relationship Id="rId10" Type="http://schemas.openxmlformats.org/officeDocument/2006/relationships/image" Target="../media/image27.png"/><Relationship Id="rId4" Type="http://schemas.microsoft.com/office/2007/relationships/hdphoto" Target="../media/hdphoto11.wdp"/><Relationship Id="rId9" Type="http://schemas.microsoft.com/office/2007/relationships/hdphoto" Target="../media/hdphoto13.wdp"/><Relationship Id="rId1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3961-AAF5-7AFF-46AC-6D3314D57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noProof="0" dirty="0"/>
              <a:t>Manejo y Análisis de Datos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7661AE-4965-9EB9-DE2C-912812C2E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2154" y="3800402"/>
            <a:ext cx="5978804" cy="936698"/>
          </a:xfrm>
        </p:spPr>
        <p:txBody>
          <a:bodyPr/>
          <a:lstStyle/>
          <a:p>
            <a:r>
              <a:rPr lang="es-EC" noProof="0" dirty="0"/>
              <a:t>Parte II: Inferencia estadística y modelos explicativos</a:t>
            </a:r>
          </a:p>
          <a:p>
            <a:r>
              <a:rPr lang="es-EC" noProof="0" dirty="0"/>
              <a:t>Dr. Mateo Neira</a:t>
            </a:r>
          </a:p>
          <a:p>
            <a:endParaRPr lang="es-EC" noProof="0" dirty="0"/>
          </a:p>
          <a:p>
            <a:r>
              <a:rPr lang="es-EC" noProof="0" dirty="0"/>
              <a:t>Maestría en Ciudades Sostenibles, Universidad de Cuenca</a:t>
            </a:r>
          </a:p>
        </p:txBody>
      </p:sp>
    </p:spTree>
    <p:extLst>
      <p:ext uri="{BB962C8B-B14F-4D97-AF65-F5344CB8AC3E}">
        <p14:creationId xmlns:p14="http://schemas.microsoft.com/office/powerpoint/2010/main" val="280866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ptura de pantalla 2014-10-06 a 19.47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93" y="137137"/>
            <a:ext cx="4135580" cy="2914385"/>
          </a:xfrm>
          <a:prstGeom prst="rect">
            <a:avLst/>
          </a:prstGeom>
        </p:spPr>
      </p:pic>
      <p:pic>
        <p:nvPicPr>
          <p:cNvPr id="4" name="Picture 3" descr="Captura de pantalla 2014-10-06 en 19.48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43" y="137137"/>
            <a:ext cx="4131217" cy="2914385"/>
          </a:xfrm>
          <a:prstGeom prst="rect">
            <a:avLst/>
          </a:prstGeom>
        </p:spPr>
      </p:pic>
      <p:pic>
        <p:nvPicPr>
          <p:cNvPr id="5" name="Picture 4" descr="Captura de pantalla 2014-10-06 a 19.52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943" y="3717891"/>
            <a:ext cx="4131217" cy="2839251"/>
          </a:xfrm>
          <a:prstGeom prst="rect">
            <a:avLst/>
          </a:prstGeom>
        </p:spPr>
      </p:pic>
      <p:pic>
        <p:nvPicPr>
          <p:cNvPr id="6" name="Picture 5" descr="Captura de pantalla 2014-10-06 a las 19.51.37 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73" y="3717891"/>
            <a:ext cx="4257500" cy="28962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20986" y="3141697"/>
            <a:ext cx="55959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200" b="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El mundo real es realmente caótico</a:t>
            </a:r>
          </a:p>
        </p:txBody>
      </p:sp>
    </p:spTree>
    <p:extLst>
      <p:ext uri="{BB962C8B-B14F-4D97-AF65-F5344CB8AC3E}">
        <p14:creationId xmlns:p14="http://schemas.microsoft.com/office/powerpoint/2010/main" val="3926516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2698119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3472560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4576402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5540072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127036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7178314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8448608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9561211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522148" y="6085793"/>
            <a:ext cx="9146117" cy="105130"/>
            <a:chOff x="665657" y="4790966"/>
            <a:chExt cx="7287172" cy="183932"/>
          </a:xfrm>
        </p:grpSpPr>
        <p:sp>
          <p:nvSpPr>
            <p:cNvPr id="2" name="Rectangle 1"/>
            <p:cNvSpPr/>
            <p:nvPr/>
          </p:nvSpPr>
          <p:spPr>
            <a:xfrm>
              <a:off x="665657" y="4790966"/>
              <a:ext cx="7287172" cy="1839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4" name="Straight Connector 3"/>
            <p:cNvCxnSpPr>
              <a:stCxn id="2" idx="1"/>
              <a:endCxn id="2" idx="3"/>
            </p:cNvCxnSpPr>
            <p:nvPr/>
          </p:nvCxnSpPr>
          <p:spPr>
            <a:xfrm>
              <a:off x="665657" y="4882932"/>
              <a:ext cx="7287172" cy="0"/>
            </a:xfrm>
            <a:prstGeom prst="line">
              <a:avLst/>
            </a:prstGeom>
            <a:ln w="12700" cmpd="sng">
              <a:solidFill>
                <a:srgbClr val="FFFFFF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2" name="Straight Arrow Connector 241"/>
          <p:cNvCxnSpPr/>
          <p:nvPr/>
        </p:nvCxnSpPr>
        <p:spPr>
          <a:xfrm>
            <a:off x="2150443" y="5605171"/>
            <a:ext cx="0" cy="480621"/>
          </a:xfrm>
          <a:prstGeom prst="straightConnector1">
            <a:avLst/>
          </a:prstGeom>
          <a:ln w="5715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3" name="TextBox 242"/>
          <p:cNvSpPr txBox="1"/>
          <p:nvPr/>
        </p:nvSpPr>
        <p:spPr>
          <a:xfrm>
            <a:off x="1614080" y="4880073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Tú estas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Aquí</a:t>
            </a:r>
          </a:p>
        </p:txBody>
      </p:sp>
    </p:spTree>
    <p:extLst>
      <p:ext uri="{BB962C8B-B14F-4D97-AF65-F5344CB8AC3E}">
        <p14:creationId xmlns:p14="http://schemas.microsoft.com/office/powerpoint/2010/main" val="2488531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7" name="Straight Connector 156"/>
          <p:cNvCxnSpPr/>
          <p:nvPr/>
        </p:nvCxnSpPr>
        <p:spPr>
          <a:xfrm>
            <a:off x="2150442" y="409784"/>
            <a:ext cx="0" cy="4317408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/>
          <p:nvPr/>
        </p:nvCxnSpPr>
        <p:spPr>
          <a:xfrm flipV="1">
            <a:off x="2150443" y="363068"/>
            <a:ext cx="1" cy="411968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/>
          <p:cNvCxnSpPr/>
          <p:nvPr/>
        </p:nvCxnSpPr>
        <p:spPr>
          <a:xfrm flipH="1">
            <a:off x="2150443" y="4727191"/>
            <a:ext cx="8399261" cy="0"/>
          </a:xfrm>
          <a:prstGeom prst="line">
            <a:avLst/>
          </a:prstGeom>
          <a:ln w="38100" cmpd="sng"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1" name="TextBox 160"/>
          <p:cNvSpPr txBox="1"/>
          <p:nvPr/>
        </p:nvSpPr>
        <p:spPr>
          <a:xfrm>
            <a:off x="8030032" y="4799049"/>
            <a:ext cx="42447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 defTabSz="457291" fontAlgn="auto">
              <a:spcBef>
                <a:spcPts val="0"/>
              </a:spcBef>
              <a:spcAft>
                <a:spcPts val="0"/>
              </a:spcAft>
              <a:defRPr sz="1800" b="1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s-EC" noProof="0" dirty="0"/>
              <a:t>Metros de carretera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-125378" y="2496858"/>
            <a:ext cx="38129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Número de paradas de autobús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B2C650-A98A-090B-B461-4B1F3AC31439}"/>
              </a:ext>
            </a:extLst>
          </p:cNvPr>
          <p:cNvSpPr/>
          <p:nvPr/>
        </p:nvSpPr>
        <p:spPr>
          <a:xfrm>
            <a:off x="2698119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837B5190-869C-4398-E363-A4BD7F6DBD0F}"/>
              </a:ext>
            </a:extLst>
          </p:cNvPr>
          <p:cNvSpPr/>
          <p:nvPr/>
        </p:nvSpPr>
        <p:spPr>
          <a:xfrm>
            <a:off x="3472560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38CA952-7AA4-422C-9EE1-E89584872368}"/>
              </a:ext>
            </a:extLst>
          </p:cNvPr>
          <p:cNvSpPr/>
          <p:nvPr/>
        </p:nvSpPr>
        <p:spPr>
          <a:xfrm>
            <a:off x="4576402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738D2DB-D1FF-7FD3-4802-283A852D796F}"/>
              </a:ext>
            </a:extLst>
          </p:cNvPr>
          <p:cNvSpPr/>
          <p:nvPr/>
        </p:nvSpPr>
        <p:spPr>
          <a:xfrm>
            <a:off x="5540072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4898659-AC17-A981-A1DE-A286FCBD3307}"/>
              </a:ext>
            </a:extLst>
          </p:cNvPr>
          <p:cNvSpPr/>
          <p:nvPr/>
        </p:nvSpPr>
        <p:spPr>
          <a:xfrm>
            <a:off x="6127036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1EAA0D-C8E7-E90A-11C9-6224829B271F}"/>
              </a:ext>
            </a:extLst>
          </p:cNvPr>
          <p:cNvSpPr/>
          <p:nvPr/>
        </p:nvSpPr>
        <p:spPr>
          <a:xfrm>
            <a:off x="7178314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CB4F73-E354-8451-AD98-CE4CBCA03DC3}"/>
              </a:ext>
            </a:extLst>
          </p:cNvPr>
          <p:cNvSpPr/>
          <p:nvPr/>
        </p:nvSpPr>
        <p:spPr>
          <a:xfrm>
            <a:off x="8448608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41F2079-C0FE-93CD-E454-F6F9D80316AA}"/>
              </a:ext>
            </a:extLst>
          </p:cNvPr>
          <p:cNvSpPr/>
          <p:nvPr/>
        </p:nvSpPr>
        <p:spPr>
          <a:xfrm>
            <a:off x="9561211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BA0B984-65EF-DF8C-2C98-C44EE865C83E}"/>
              </a:ext>
            </a:extLst>
          </p:cNvPr>
          <p:cNvGrpSpPr/>
          <p:nvPr/>
        </p:nvGrpSpPr>
        <p:grpSpPr>
          <a:xfrm>
            <a:off x="1522148" y="6085793"/>
            <a:ext cx="9146117" cy="105130"/>
            <a:chOff x="665657" y="4790966"/>
            <a:chExt cx="7287172" cy="18393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582FBEA-F270-844D-5009-8C9FE8509CCF}"/>
                </a:ext>
              </a:extLst>
            </p:cNvPr>
            <p:cNvSpPr/>
            <p:nvPr/>
          </p:nvSpPr>
          <p:spPr>
            <a:xfrm>
              <a:off x="665657" y="4790966"/>
              <a:ext cx="7287172" cy="1839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E1A1516-3E87-5CFC-D47D-CCE01A6415A5}"/>
                </a:ext>
              </a:extLst>
            </p:cNvPr>
            <p:cNvCxnSpPr>
              <a:stCxn id="38" idx="1"/>
              <a:endCxn id="38" idx="3"/>
            </p:cNvCxnSpPr>
            <p:nvPr/>
          </p:nvCxnSpPr>
          <p:spPr>
            <a:xfrm>
              <a:off x="665657" y="4882932"/>
              <a:ext cx="7287172" cy="0"/>
            </a:xfrm>
            <a:prstGeom prst="line">
              <a:avLst/>
            </a:prstGeom>
            <a:ln w="12700" cmpd="sng">
              <a:solidFill>
                <a:srgbClr val="FFFFFF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D21BE27-0845-6AF1-F707-06B20516A17E}"/>
              </a:ext>
            </a:extLst>
          </p:cNvPr>
          <p:cNvCxnSpPr/>
          <p:nvPr/>
        </p:nvCxnSpPr>
        <p:spPr>
          <a:xfrm>
            <a:off x="2150443" y="5605171"/>
            <a:ext cx="0" cy="480621"/>
          </a:xfrm>
          <a:prstGeom prst="straightConnector1">
            <a:avLst/>
          </a:prstGeom>
          <a:ln w="5715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4541B9D7-2D84-B346-D293-962757A9A422}"/>
              </a:ext>
            </a:extLst>
          </p:cNvPr>
          <p:cNvSpPr txBox="1"/>
          <p:nvPr/>
        </p:nvSpPr>
        <p:spPr>
          <a:xfrm>
            <a:off x="1614080" y="4880073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Tú estas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Aquí</a:t>
            </a:r>
          </a:p>
        </p:txBody>
      </p:sp>
    </p:spTree>
    <p:extLst>
      <p:ext uri="{BB962C8B-B14F-4D97-AF65-F5344CB8AC3E}">
        <p14:creationId xmlns:p14="http://schemas.microsoft.com/office/powerpoint/2010/main" val="727902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Elbow Connector 21"/>
          <p:cNvCxnSpPr/>
          <p:nvPr/>
        </p:nvCxnSpPr>
        <p:spPr>
          <a:xfrm flipV="1">
            <a:off x="2558155" y="4283240"/>
            <a:ext cx="459206" cy="443952"/>
          </a:xfrm>
          <a:prstGeom prst="bentConnector3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21F413-C21A-AA91-BDEE-0DC71D171B5E}"/>
              </a:ext>
            </a:extLst>
          </p:cNvPr>
          <p:cNvCxnSpPr/>
          <p:nvPr/>
        </p:nvCxnSpPr>
        <p:spPr>
          <a:xfrm>
            <a:off x="2150442" y="409784"/>
            <a:ext cx="0" cy="4317408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A87FC8D-9B53-9D60-8CEC-4E312E6BBA3A}"/>
              </a:ext>
            </a:extLst>
          </p:cNvPr>
          <p:cNvCxnSpPr/>
          <p:nvPr/>
        </p:nvCxnSpPr>
        <p:spPr>
          <a:xfrm flipV="1">
            <a:off x="2150443" y="363068"/>
            <a:ext cx="1" cy="411968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80F2B5-D74F-ACA3-727E-40EEF13CFEE0}"/>
              </a:ext>
            </a:extLst>
          </p:cNvPr>
          <p:cNvCxnSpPr/>
          <p:nvPr/>
        </p:nvCxnSpPr>
        <p:spPr>
          <a:xfrm flipH="1">
            <a:off x="2150443" y="4727191"/>
            <a:ext cx="8399261" cy="0"/>
          </a:xfrm>
          <a:prstGeom prst="line">
            <a:avLst/>
          </a:prstGeom>
          <a:ln w="38100" cmpd="sng"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8C83CFE-5147-6D8D-36F3-168A090645AE}"/>
              </a:ext>
            </a:extLst>
          </p:cNvPr>
          <p:cNvSpPr txBox="1"/>
          <p:nvPr/>
        </p:nvSpPr>
        <p:spPr>
          <a:xfrm>
            <a:off x="8030032" y="4799049"/>
            <a:ext cx="42447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 defTabSz="457291" fontAlgn="auto">
              <a:spcBef>
                <a:spcPts val="0"/>
              </a:spcBef>
              <a:spcAft>
                <a:spcPts val="0"/>
              </a:spcAft>
              <a:defRPr sz="1800" b="1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s-EC" noProof="0" dirty="0"/>
              <a:t>Metros de carretera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AF36E6-9A5E-5651-773A-E749CF245168}"/>
              </a:ext>
            </a:extLst>
          </p:cNvPr>
          <p:cNvSpPr txBox="1"/>
          <p:nvPr/>
        </p:nvSpPr>
        <p:spPr>
          <a:xfrm rot="16200000">
            <a:off x="-125378" y="2496858"/>
            <a:ext cx="38129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Número de paradas de autobús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6AA3D0-8A0F-B6D0-AD8E-3EC92BC5F67F}"/>
              </a:ext>
            </a:extLst>
          </p:cNvPr>
          <p:cNvSpPr/>
          <p:nvPr/>
        </p:nvSpPr>
        <p:spPr>
          <a:xfrm>
            <a:off x="2698119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86CF68F-BC29-A0A2-A67F-3AD1BCC0B26F}"/>
              </a:ext>
            </a:extLst>
          </p:cNvPr>
          <p:cNvSpPr/>
          <p:nvPr/>
        </p:nvSpPr>
        <p:spPr>
          <a:xfrm>
            <a:off x="3472560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88A63B1-BB35-2D7D-E40B-CD57FFCA5622}"/>
              </a:ext>
            </a:extLst>
          </p:cNvPr>
          <p:cNvSpPr/>
          <p:nvPr/>
        </p:nvSpPr>
        <p:spPr>
          <a:xfrm>
            <a:off x="4576402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F3AF53-6512-66DA-1BE2-79389B534A64}"/>
              </a:ext>
            </a:extLst>
          </p:cNvPr>
          <p:cNvSpPr/>
          <p:nvPr/>
        </p:nvSpPr>
        <p:spPr>
          <a:xfrm>
            <a:off x="5540072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434BC3-1CE4-B55F-3E7A-FC01CFC96F3B}"/>
              </a:ext>
            </a:extLst>
          </p:cNvPr>
          <p:cNvSpPr/>
          <p:nvPr/>
        </p:nvSpPr>
        <p:spPr>
          <a:xfrm>
            <a:off x="6127036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B43D9B3-3AA0-6C82-5060-C0937D265A47}"/>
              </a:ext>
            </a:extLst>
          </p:cNvPr>
          <p:cNvSpPr/>
          <p:nvPr/>
        </p:nvSpPr>
        <p:spPr>
          <a:xfrm>
            <a:off x="7178314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717DDF-B49A-0B0F-D104-49CC1C05D70F}"/>
              </a:ext>
            </a:extLst>
          </p:cNvPr>
          <p:cNvSpPr/>
          <p:nvPr/>
        </p:nvSpPr>
        <p:spPr>
          <a:xfrm>
            <a:off x="8448608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4D12AD7-6261-08D8-A1BD-ADB8CD5B67BC}"/>
              </a:ext>
            </a:extLst>
          </p:cNvPr>
          <p:cNvSpPr/>
          <p:nvPr/>
        </p:nvSpPr>
        <p:spPr>
          <a:xfrm>
            <a:off x="9561211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05B136B-BC06-E9FA-4974-38AC78AB59DE}"/>
              </a:ext>
            </a:extLst>
          </p:cNvPr>
          <p:cNvGrpSpPr/>
          <p:nvPr/>
        </p:nvGrpSpPr>
        <p:grpSpPr>
          <a:xfrm>
            <a:off x="1522148" y="6085793"/>
            <a:ext cx="9146117" cy="105130"/>
            <a:chOff x="665657" y="4790966"/>
            <a:chExt cx="7287172" cy="18393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373E351-EDE3-BE9D-F44A-0FE3DDC7872A}"/>
                </a:ext>
              </a:extLst>
            </p:cNvPr>
            <p:cNvSpPr/>
            <p:nvPr/>
          </p:nvSpPr>
          <p:spPr>
            <a:xfrm>
              <a:off x="665657" y="4790966"/>
              <a:ext cx="7287172" cy="1839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C78A69E-777C-DA22-1086-1494B82F1E8F}"/>
                </a:ext>
              </a:extLst>
            </p:cNvPr>
            <p:cNvCxnSpPr>
              <a:stCxn id="30" idx="1"/>
              <a:endCxn id="30" idx="3"/>
            </p:cNvCxnSpPr>
            <p:nvPr/>
          </p:nvCxnSpPr>
          <p:spPr>
            <a:xfrm>
              <a:off x="665657" y="4882932"/>
              <a:ext cx="7287172" cy="0"/>
            </a:xfrm>
            <a:prstGeom prst="line">
              <a:avLst/>
            </a:prstGeom>
            <a:ln w="12700" cmpd="sng">
              <a:solidFill>
                <a:srgbClr val="FFFFFF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A1F557D-1A31-ED79-041C-4B5DF0FFED21}"/>
              </a:ext>
            </a:extLst>
          </p:cNvPr>
          <p:cNvCxnSpPr/>
          <p:nvPr/>
        </p:nvCxnSpPr>
        <p:spPr>
          <a:xfrm>
            <a:off x="2150443" y="5605171"/>
            <a:ext cx="0" cy="480621"/>
          </a:xfrm>
          <a:prstGeom prst="straightConnector1">
            <a:avLst/>
          </a:prstGeom>
          <a:ln w="5715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34869CF-F5CE-EBD5-2BDC-AA9F3C8616B1}"/>
              </a:ext>
            </a:extLst>
          </p:cNvPr>
          <p:cNvSpPr txBox="1"/>
          <p:nvPr/>
        </p:nvSpPr>
        <p:spPr>
          <a:xfrm>
            <a:off x="1614080" y="4880073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Tú estas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Aquí</a:t>
            </a:r>
          </a:p>
        </p:txBody>
      </p:sp>
    </p:spTree>
    <p:extLst>
      <p:ext uri="{BB962C8B-B14F-4D97-AF65-F5344CB8AC3E}">
        <p14:creationId xmlns:p14="http://schemas.microsoft.com/office/powerpoint/2010/main" val="302531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Elbow Connector 21"/>
          <p:cNvCxnSpPr/>
          <p:nvPr/>
        </p:nvCxnSpPr>
        <p:spPr>
          <a:xfrm flipV="1">
            <a:off x="2558155" y="4283240"/>
            <a:ext cx="459206" cy="443952"/>
          </a:xfrm>
          <a:prstGeom prst="bentConnector3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flipV="1">
            <a:off x="2972055" y="3822661"/>
            <a:ext cx="1177432" cy="460579"/>
          </a:xfrm>
          <a:prstGeom prst="bentConnector3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06DE8B2-EDB1-A2E4-219A-671F01181B36}"/>
              </a:ext>
            </a:extLst>
          </p:cNvPr>
          <p:cNvCxnSpPr/>
          <p:nvPr/>
        </p:nvCxnSpPr>
        <p:spPr>
          <a:xfrm>
            <a:off x="2150442" y="409784"/>
            <a:ext cx="0" cy="4317408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83E6EE2-FD7D-F27E-5A0C-4A299979C3EB}"/>
              </a:ext>
            </a:extLst>
          </p:cNvPr>
          <p:cNvCxnSpPr/>
          <p:nvPr/>
        </p:nvCxnSpPr>
        <p:spPr>
          <a:xfrm flipV="1">
            <a:off x="2150443" y="363068"/>
            <a:ext cx="1" cy="411968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D96C4D9-50D3-89F1-575D-5B4E604BC232}"/>
              </a:ext>
            </a:extLst>
          </p:cNvPr>
          <p:cNvCxnSpPr/>
          <p:nvPr/>
        </p:nvCxnSpPr>
        <p:spPr>
          <a:xfrm flipH="1">
            <a:off x="2150443" y="4727191"/>
            <a:ext cx="8399261" cy="0"/>
          </a:xfrm>
          <a:prstGeom prst="line">
            <a:avLst/>
          </a:prstGeom>
          <a:ln w="38100" cmpd="sng"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463E994-F139-AB24-336C-86404548C5D2}"/>
              </a:ext>
            </a:extLst>
          </p:cNvPr>
          <p:cNvSpPr txBox="1"/>
          <p:nvPr/>
        </p:nvSpPr>
        <p:spPr>
          <a:xfrm>
            <a:off x="8030032" y="4799049"/>
            <a:ext cx="42447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 defTabSz="457291" fontAlgn="auto">
              <a:spcBef>
                <a:spcPts val="0"/>
              </a:spcBef>
              <a:spcAft>
                <a:spcPts val="0"/>
              </a:spcAft>
              <a:defRPr sz="1800" b="1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s-EC" noProof="0" dirty="0"/>
              <a:t>Metros de carretera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CB8D03-EA5B-46E9-B95C-B04FB9900166}"/>
              </a:ext>
            </a:extLst>
          </p:cNvPr>
          <p:cNvSpPr txBox="1"/>
          <p:nvPr/>
        </p:nvSpPr>
        <p:spPr>
          <a:xfrm rot="16200000">
            <a:off x="-125378" y="2496858"/>
            <a:ext cx="38129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Número de paradas de autobús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4E4FF3B-7D7D-AC33-88CF-F06EB2BB3CE9}"/>
              </a:ext>
            </a:extLst>
          </p:cNvPr>
          <p:cNvSpPr/>
          <p:nvPr/>
        </p:nvSpPr>
        <p:spPr>
          <a:xfrm>
            <a:off x="2698119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59FEECD-3A4D-0063-023D-B4C157C18E6F}"/>
              </a:ext>
            </a:extLst>
          </p:cNvPr>
          <p:cNvSpPr/>
          <p:nvPr/>
        </p:nvSpPr>
        <p:spPr>
          <a:xfrm>
            <a:off x="3472560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41D1E1B-B4CC-CC07-2E29-A05BEE5EDA43}"/>
              </a:ext>
            </a:extLst>
          </p:cNvPr>
          <p:cNvSpPr/>
          <p:nvPr/>
        </p:nvSpPr>
        <p:spPr>
          <a:xfrm>
            <a:off x="4576402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D0E7F40-2BA8-C67F-437D-9A50583225F2}"/>
              </a:ext>
            </a:extLst>
          </p:cNvPr>
          <p:cNvSpPr/>
          <p:nvPr/>
        </p:nvSpPr>
        <p:spPr>
          <a:xfrm>
            <a:off x="5540072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0E375BC-A300-7946-8897-02A3F1DDB1C7}"/>
              </a:ext>
            </a:extLst>
          </p:cNvPr>
          <p:cNvSpPr/>
          <p:nvPr/>
        </p:nvSpPr>
        <p:spPr>
          <a:xfrm>
            <a:off x="6127036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66B75E2-AEF7-B8F6-CC3F-546078BC4B03}"/>
              </a:ext>
            </a:extLst>
          </p:cNvPr>
          <p:cNvSpPr/>
          <p:nvPr/>
        </p:nvSpPr>
        <p:spPr>
          <a:xfrm>
            <a:off x="7178314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5B86014-9AA3-3F45-F30F-28FCEE841159}"/>
              </a:ext>
            </a:extLst>
          </p:cNvPr>
          <p:cNvSpPr/>
          <p:nvPr/>
        </p:nvSpPr>
        <p:spPr>
          <a:xfrm>
            <a:off x="8448608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2C6F1FF-67C6-3164-2DBE-6A126F974A4C}"/>
              </a:ext>
            </a:extLst>
          </p:cNvPr>
          <p:cNvSpPr/>
          <p:nvPr/>
        </p:nvSpPr>
        <p:spPr>
          <a:xfrm>
            <a:off x="9561211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CB030A4-96F4-3EFC-16DB-946FC19BC5EA}"/>
              </a:ext>
            </a:extLst>
          </p:cNvPr>
          <p:cNvGrpSpPr/>
          <p:nvPr/>
        </p:nvGrpSpPr>
        <p:grpSpPr>
          <a:xfrm>
            <a:off x="1522148" y="6085793"/>
            <a:ext cx="9146117" cy="105130"/>
            <a:chOff x="665657" y="4790966"/>
            <a:chExt cx="7287172" cy="1839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EA5F717-9BCC-04B9-B0E7-BA28A26400D8}"/>
                </a:ext>
              </a:extLst>
            </p:cNvPr>
            <p:cNvSpPr/>
            <p:nvPr/>
          </p:nvSpPr>
          <p:spPr>
            <a:xfrm>
              <a:off x="665657" y="4790966"/>
              <a:ext cx="7287172" cy="1839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E4FF823-9345-E87B-758E-DA7848DD5CA3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665657" y="4882932"/>
              <a:ext cx="7287172" cy="0"/>
            </a:xfrm>
            <a:prstGeom prst="line">
              <a:avLst/>
            </a:prstGeom>
            <a:ln w="12700" cmpd="sng">
              <a:solidFill>
                <a:srgbClr val="FFFFFF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03B5C05-D1FC-550A-CE46-C0E38182BCA4}"/>
              </a:ext>
            </a:extLst>
          </p:cNvPr>
          <p:cNvCxnSpPr/>
          <p:nvPr/>
        </p:nvCxnSpPr>
        <p:spPr>
          <a:xfrm>
            <a:off x="2150443" y="5605171"/>
            <a:ext cx="0" cy="480621"/>
          </a:xfrm>
          <a:prstGeom prst="straightConnector1">
            <a:avLst/>
          </a:prstGeom>
          <a:ln w="5715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181E7012-2EB0-0D89-4CEF-31E55CF8072B}"/>
              </a:ext>
            </a:extLst>
          </p:cNvPr>
          <p:cNvSpPr txBox="1"/>
          <p:nvPr/>
        </p:nvSpPr>
        <p:spPr>
          <a:xfrm>
            <a:off x="1614080" y="4880073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Tú estas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Aquí</a:t>
            </a:r>
          </a:p>
        </p:txBody>
      </p:sp>
    </p:spTree>
    <p:extLst>
      <p:ext uri="{BB962C8B-B14F-4D97-AF65-F5344CB8AC3E}">
        <p14:creationId xmlns:p14="http://schemas.microsoft.com/office/powerpoint/2010/main" val="282080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54F12-D371-D4B0-5C55-A0C80B107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D932F7D3-7959-E458-DD51-42EBFA76D49A}"/>
              </a:ext>
            </a:extLst>
          </p:cNvPr>
          <p:cNvCxnSpPr/>
          <p:nvPr/>
        </p:nvCxnSpPr>
        <p:spPr>
          <a:xfrm flipV="1">
            <a:off x="2558155" y="4283240"/>
            <a:ext cx="459206" cy="443952"/>
          </a:xfrm>
          <a:prstGeom prst="bentConnector3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EDC1CF2-0AB3-9C7A-0522-A32EC951C759}"/>
              </a:ext>
            </a:extLst>
          </p:cNvPr>
          <p:cNvCxnSpPr/>
          <p:nvPr/>
        </p:nvCxnSpPr>
        <p:spPr>
          <a:xfrm flipV="1">
            <a:off x="2972055" y="3822661"/>
            <a:ext cx="1177432" cy="460579"/>
          </a:xfrm>
          <a:prstGeom prst="bentConnector3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EBDA489-71F1-6912-15CD-E9C568138FB5}"/>
              </a:ext>
            </a:extLst>
          </p:cNvPr>
          <p:cNvCxnSpPr/>
          <p:nvPr/>
        </p:nvCxnSpPr>
        <p:spPr>
          <a:xfrm>
            <a:off x="2150442" y="409784"/>
            <a:ext cx="0" cy="4317408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1F1D22E-9257-AE3F-53D2-905D99AF2A82}"/>
              </a:ext>
            </a:extLst>
          </p:cNvPr>
          <p:cNvCxnSpPr/>
          <p:nvPr/>
        </p:nvCxnSpPr>
        <p:spPr>
          <a:xfrm flipV="1">
            <a:off x="2150443" y="363068"/>
            <a:ext cx="1" cy="411968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F84DF44-CE5A-68F3-59FB-F0403D1C874A}"/>
              </a:ext>
            </a:extLst>
          </p:cNvPr>
          <p:cNvCxnSpPr/>
          <p:nvPr/>
        </p:nvCxnSpPr>
        <p:spPr>
          <a:xfrm flipH="1">
            <a:off x="2150443" y="4727191"/>
            <a:ext cx="8399261" cy="0"/>
          </a:xfrm>
          <a:prstGeom prst="line">
            <a:avLst/>
          </a:prstGeom>
          <a:ln w="38100" cmpd="sng"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C01FB50-E496-FD31-F438-C8AEEDF86EDC}"/>
              </a:ext>
            </a:extLst>
          </p:cNvPr>
          <p:cNvSpPr txBox="1"/>
          <p:nvPr/>
        </p:nvSpPr>
        <p:spPr>
          <a:xfrm>
            <a:off x="8030032" y="4799049"/>
            <a:ext cx="42447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 defTabSz="457291" fontAlgn="auto">
              <a:spcBef>
                <a:spcPts val="0"/>
              </a:spcBef>
              <a:spcAft>
                <a:spcPts val="0"/>
              </a:spcAft>
              <a:defRPr sz="1800" b="1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s-EC" noProof="0" dirty="0"/>
              <a:t>Metros de carretera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810679-C1D8-2B18-7294-3B102B77A9EF}"/>
              </a:ext>
            </a:extLst>
          </p:cNvPr>
          <p:cNvSpPr txBox="1"/>
          <p:nvPr/>
        </p:nvSpPr>
        <p:spPr>
          <a:xfrm rot="16200000">
            <a:off x="-125378" y="2496858"/>
            <a:ext cx="38129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Número de paradas de autobús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1D2D64D-C040-A57B-1B49-8ADEBFE70FDF}"/>
              </a:ext>
            </a:extLst>
          </p:cNvPr>
          <p:cNvSpPr/>
          <p:nvPr/>
        </p:nvSpPr>
        <p:spPr>
          <a:xfrm>
            <a:off x="2698119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98FC100-4FDF-3B63-1F79-EA770F049316}"/>
              </a:ext>
            </a:extLst>
          </p:cNvPr>
          <p:cNvSpPr/>
          <p:nvPr/>
        </p:nvSpPr>
        <p:spPr>
          <a:xfrm>
            <a:off x="3472560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4748543-2E0F-ADEE-EE3E-1BD477971DE0}"/>
              </a:ext>
            </a:extLst>
          </p:cNvPr>
          <p:cNvSpPr/>
          <p:nvPr/>
        </p:nvSpPr>
        <p:spPr>
          <a:xfrm>
            <a:off x="4576402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2550F4E-CE3E-3A97-3AFE-E5F44656A59D}"/>
              </a:ext>
            </a:extLst>
          </p:cNvPr>
          <p:cNvSpPr/>
          <p:nvPr/>
        </p:nvSpPr>
        <p:spPr>
          <a:xfrm>
            <a:off x="5540072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D28439-D62B-7C2C-0A3F-159C7E5596B2}"/>
              </a:ext>
            </a:extLst>
          </p:cNvPr>
          <p:cNvSpPr/>
          <p:nvPr/>
        </p:nvSpPr>
        <p:spPr>
          <a:xfrm>
            <a:off x="6127036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5FC6691-7ADF-8104-EFE5-BE4CB98E1EE5}"/>
              </a:ext>
            </a:extLst>
          </p:cNvPr>
          <p:cNvSpPr/>
          <p:nvPr/>
        </p:nvSpPr>
        <p:spPr>
          <a:xfrm>
            <a:off x="7178314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D1500B1F-FDFF-1E82-A837-1547706EA3EC}"/>
              </a:ext>
            </a:extLst>
          </p:cNvPr>
          <p:cNvSpPr/>
          <p:nvPr/>
        </p:nvSpPr>
        <p:spPr>
          <a:xfrm>
            <a:off x="8448608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7553844-A383-A8CE-E8E7-CB64342ACAC3}"/>
              </a:ext>
            </a:extLst>
          </p:cNvPr>
          <p:cNvSpPr/>
          <p:nvPr/>
        </p:nvSpPr>
        <p:spPr>
          <a:xfrm>
            <a:off x="9561211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0DC31CD-E6A8-E0ED-11FD-4184A128F9E2}"/>
              </a:ext>
            </a:extLst>
          </p:cNvPr>
          <p:cNvGrpSpPr/>
          <p:nvPr/>
        </p:nvGrpSpPr>
        <p:grpSpPr>
          <a:xfrm>
            <a:off x="1522148" y="6085793"/>
            <a:ext cx="9146117" cy="105130"/>
            <a:chOff x="665657" y="4790966"/>
            <a:chExt cx="7287172" cy="1839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41673BD-B540-8D0F-BBFB-33535F580595}"/>
                </a:ext>
              </a:extLst>
            </p:cNvPr>
            <p:cNvSpPr/>
            <p:nvPr/>
          </p:nvSpPr>
          <p:spPr>
            <a:xfrm>
              <a:off x="665657" y="4790966"/>
              <a:ext cx="7287172" cy="1839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48CD419-3D4A-61A6-E330-A4CFFF71A7E9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665657" y="4882932"/>
              <a:ext cx="7287172" cy="0"/>
            </a:xfrm>
            <a:prstGeom prst="line">
              <a:avLst/>
            </a:prstGeom>
            <a:ln w="12700" cmpd="sng">
              <a:solidFill>
                <a:srgbClr val="FFFFFF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A87C08B-6160-FE9A-29D1-2E3946FBD5E1}"/>
              </a:ext>
            </a:extLst>
          </p:cNvPr>
          <p:cNvCxnSpPr/>
          <p:nvPr/>
        </p:nvCxnSpPr>
        <p:spPr>
          <a:xfrm>
            <a:off x="2150443" y="5605171"/>
            <a:ext cx="0" cy="480621"/>
          </a:xfrm>
          <a:prstGeom prst="straightConnector1">
            <a:avLst/>
          </a:prstGeom>
          <a:ln w="5715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44DD60A-9FD1-7173-A0FB-B867076311FA}"/>
              </a:ext>
            </a:extLst>
          </p:cNvPr>
          <p:cNvSpPr txBox="1"/>
          <p:nvPr/>
        </p:nvSpPr>
        <p:spPr>
          <a:xfrm>
            <a:off x="1614080" y="4880073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Tú estas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Aquí</a:t>
            </a:r>
          </a:p>
        </p:txBody>
      </p:sp>
      <p:cxnSp>
        <p:nvCxnSpPr>
          <p:cNvPr id="2" name="Elbow Connector 24">
            <a:extLst>
              <a:ext uri="{FF2B5EF4-FFF2-40B4-BE49-F238E27FC236}">
                <a16:creationId xmlns:a16="http://schemas.microsoft.com/office/drawing/2014/main" id="{F5694666-2219-04BC-BA9A-89037382DD1E}"/>
              </a:ext>
            </a:extLst>
          </p:cNvPr>
          <p:cNvCxnSpPr/>
          <p:nvPr/>
        </p:nvCxnSpPr>
        <p:spPr>
          <a:xfrm flipV="1">
            <a:off x="4044303" y="3362082"/>
            <a:ext cx="1229996" cy="460579"/>
          </a:xfrm>
          <a:prstGeom prst="bentConnector3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28">
            <a:extLst>
              <a:ext uri="{FF2B5EF4-FFF2-40B4-BE49-F238E27FC236}">
                <a16:creationId xmlns:a16="http://schemas.microsoft.com/office/drawing/2014/main" id="{545F2F56-5894-5936-9A68-3F9AF2881DE7}"/>
              </a:ext>
            </a:extLst>
          </p:cNvPr>
          <p:cNvCxnSpPr/>
          <p:nvPr/>
        </p:nvCxnSpPr>
        <p:spPr>
          <a:xfrm flipV="1">
            <a:off x="5012192" y="2901504"/>
            <a:ext cx="1229996" cy="460579"/>
          </a:xfrm>
          <a:prstGeom prst="bentConnector3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Elbow Connector 29">
            <a:extLst>
              <a:ext uri="{FF2B5EF4-FFF2-40B4-BE49-F238E27FC236}">
                <a16:creationId xmlns:a16="http://schemas.microsoft.com/office/drawing/2014/main" id="{B75FB5DB-17D8-4ABD-6987-6BB97231B76C}"/>
              </a:ext>
            </a:extLst>
          </p:cNvPr>
          <p:cNvCxnSpPr/>
          <p:nvPr/>
        </p:nvCxnSpPr>
        <p:spPr>
          <a:xfrm flipV="1">
            <a:off x="6809783" y="2440925"/>
            <a:ext cx="903181" cy="460579"/>
          </a:xfrm>
          <a:prstGeom prst="bentConnector3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39">
            <a:extLst>
              <a:ext uri="{FF2B5EF4-FFF2-40B4-BE49-F238E27FC236}">
                <a16:creationId xmlns:a16="http://schemas.microsoft.com/office/drawing/2014/main" id="{06CD0E98-E68C-3E16-DA2B-CC246DB026B7}"/>
              </a:ext>
            </a:extLst>
          </p:cNvPr>
          <p:cNvCxnSpPr/>
          <p:nvPr/>
        </p:nvCxnSpPr>
        <p:spPr>
          <a:xfrm flipV="1">
            <a:off x="8080077" y="1980346"/>
            <a:ext cx="903181" cy="460579"/>
          </a:xfrm>
          <a:prstGeom prst="bentConnector3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40">
            <a:extLst>
              <a:ext uri="{FF2B5EF4-FFF2-40B4-BE49-F238E27FC236}">
                <a16:creationId xmlns:a16="http://schemas.microsoft.com/office/drawing/2014/main" id="{3AA56F30-2781-2F92-2012-A815C1D8491D}"/>
              </a:ext>
            </a:extLst>
          </p:cNvPr>
          <p:cNvCxnSpPr/>
          <p:nvPr/>
        </p:nvCxnSpPr>
        <p:spPr>
          <a:xfrm flipV="1">
            <a:off x="9192291" y="1519768"/>
            <a:ext cx="903181" cy="460579"/>
          </a:xfrm>
          <a:prstGeom prst="bentConnector3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99D97A-BFF3-892E-2730-43EE1BC0453A}"/>
              </a:ext>
            </a:extLst>
          </p:cNvPr>
          <p:cNvCxnSpPr/>
          <p:nvPr/>
        </p:nvCxnSpPr>
        <p:spPr>
          <a:xfrm>
            <a:off x="6127037" y="2901504"/>
            <a:ext cx="818244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02BA19-3489-484E-7B24-5BF97E3BB5F0}"/>
              </a:ext>
            </a:extLst>
          </p:cNvPr>
          <p:cNvCxnSpPr/>
          <p:nvPr/>
        </p:nvCxnSpPr>
        <p:spPr>
          <a:xfrm>
            <a:off x="7436713" y="2440925"/>
            <a:ext cx="818244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2582BD-C37F-B2A2-5A8E-EBBB4A06E998}"/>
              </a:ext>
            </a:extLst>
          </p:cNvPr>
          <p:cNvCxnSpPr/>
          <p:nvPr/>
        </p:nvCxnSpPr>
        <p:spPr>
          <a:xfrm>
            <a:off x="8623822" y="1980347"/>
            <a:ext cx="818244" cy="0"/>
          </a:xfrm>
          <a:prstGeom prst="line">
            <a:avLst/>
          </a:prstGeom>
          <a:ln w="38100" cmpd="sng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955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1D471-B9EC-5149-008A-3437FAF5F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F47EC65-0A06-D2E0-0F77-B011A96A9B7B}"/>
              </a:ext>
            </a:extLst>
          </p:cNvPr>
          <p:cNvCxnSpPr/>
          <p:nvPr/>
        </p:nvCxnSpPr>
        <p:spPr>
          <a:xfrm>
            <a:off x="2150442" y="409784"/>
            <a:ext cx="0" cy="4317408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3DB70E7-AD00-10BA-C84B-1F76657F911B}"/>
              </a:ext>
            </a:extLst>
          </p:cNvPr>
          <p:cNvCxnSpPr/>
          <p:nvPr/>
        </p:nvCxnSpPr>
        <p:spPr>
          <a:xfrm flipV="1">
            <a:off x="2150443" y="363068"/>
            <a:ext cx="1" cy="411968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88BBFDA-7BAF-500F-DD62-B4C2D288BA29}"/>
              </a:ext>
            </a:extLst>
          </p:cNvPr>
          <p:cNvCxnSpPr/>
          <p:nvPr/>
        </p:nvCxnSpPr>
        <p:spPr>
          <a:xfrm flipH="1">
            <a:off x="2150443" y="4727191"/>
            <a:ext cx="8399261" cy="0"/>
          </a:xfrm>
          <a:prstGeom prst="line">
            <a:avLst/>
          </a:prstGeom>
          <a:ln w="38100" cmpd="sng"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3A555A5-BE94-2D5C-7A11-7A0CE2B56638}"/>
              </a:ext>
            </a:extLst>
          </p:cNvPr>
          <p:cNvSpPr txBox="1"/>
          <p:nvPr/>
        </p:nvSpPr>
        <p:spPr>
          <a:xfrm>
            <a:off x="8030032" y="4799049"/>
            <a:ext cx="42447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 defTabSz="457291" fontAlgn="auto">
              <a:spcBef>
                <a:spcPts val="0"/>
              </a:spcBef>
              <a:spcAft>
                <a:spcPts val="0"/>
              </a:spcAft>
              <a:defRPr sz="1800" b="1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s-EC" noProof="0" dirty="0"/>
              <a:t>Metros de carretera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7E3EB4E-2CF1-ED73-A778-4304522803D1}"/>
              </a:ext>
            </a:extLst>
          </p:cNvPr>
          <p:cNvSpPr txBox="1"/>
          <p:nvPr/>
        </p:nvSpPr>
        <p:spPr>
          <a:xfrm rot="16200000">
            <a:off x="-125378" y="2496858"/>
            <a:ext cx="38129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Número de paradas de autobús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0EE7150-6BC8-CF45-FF66-07F303B2E6B0}"/>
              </a:ext>
            </a:extLst>
          </p:cNvPr>
          <p:cNvSpPr/>
          <p:nvPr/>
        </p:nvSpPr>
        <p:spPr>
          <a:xfrm>
            <a:off x="2698119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ABDD898-626A-B16B-3D3C-54FA08700CA5}"/>
              </a:ext>
            </a:extLst>
          </p:cNvPr>
          <p:cNvSpPr/>
          <p:nvPr/>
        </p:nvSpPr>
        <p:spPr>
          <a:xfrm>
            <a:off x="3472560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0AE5142-9B5C-E0E8-3497-986449549972}"/>
              </a:ext>
            </a:extLst>
          </p:cNvPr>
          <p:cNvSpPr/>
          <p:nvPr/>
        </p:nvSpPr>
        <p:spPr>
          <a:xfrm>
            <a:off x="4576402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8F97871-7F26-56EB-2508-8FD5913F959D}"/>
              </a:ext>
            </a:extLst>
          </p:cNvPr>
          <p:cNvSpPr/>
          <p:nvPr/>
        </p:nvSpPr>
        <p:spPr>
          <a:xfrm>
            <a:off x="5540072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AB2CC0F-265D-2EC2-DF5A-599EAB1ADB2B}"/>
              </a:ext>
            </a:extLst>
          </p:cNvPr>
          <p:cNvSpPr/>
          <p:nvPr/>
        </p:nvSpPr>
        <p:spPr>
          <a:xfrm>
            <a:off x="6127036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6B5F114-9AD9-C794-7385-05F69402773C}"/>
              </a:ext>
            </a:extLst>
          </p:cNvPr>
          <p:cNvSpPr/>
          <p:nvPr/>
        </p:nvSpPr>
        <p:spPr>
          <a:xfrm>
            <a:off x="7178314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24CC71A-AB8E-7224-CF5C-31552B9985BE}"/>
              </a:ext>
            </a:extLst>
          </p:cNvPr>
          <p:cNvSpPr/>
          <p:nvPr/>
        </p:nvSpPr>
        <p:spPr>
          <a:xfrm>
            <a:off x="8448608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2390FC-C39C-BB97-9FDC-549C84162FF6}"/>
              </a:ext>
            </a:extLst>
          </p:cNvPr>
          <p:cNvSpPr/>
          <p:nvPr/>
        </p:nvSpPr>
        <p:spPr>
          <a:xfrm>
            <a:off x="9561211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08DE04C-B45F-F164-3DC7-A355F1BF404A}"/>
              </a:ext>
            </a:extLst>
          </p:cNvPr>
          <p:cNvGrpSpPr/>
          <p:nvPr/>
        </p:nvGrpSpPr>
        <p:grpSpPr>
          <a:xfrm>
            <a:off x="1522148" y="6085793"/>
            <a:ext cx="9146117" cy="105130"/>
            <a:chOff x="665657" y="4790966"/>
            <a:chExt cx="7287172" cy="1839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312DF11E-4109-47E4-861A-43220853D073}"/>
                </a:ext>
              </a:extLst>
            </p:cNvPr>
            <p:cNvSpPr/>
            <p:nvPr/>
          </p:nvSpPr>
          <p:spPr>
            <a:xfrm>
              <a:off x="665657" y="4790966"/>
              <a:ext cx="7287172" cy="1839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8252E8C-87D3-2E71-6D78-74476019991B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665657" y="4882932"/>
              <a:ext cx="7287172" cy="0"/>
            </a:xfrm>
            <a:prstGeom prst="line">
              <a:avLst/>
            </a:prstGeom>
            <a:ln w="12700" cmpd="sng">
              <a:solidFill>
                <a:srgbClr val="FFFFFF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27D001C-E9A2-5B08-D15F-8FC4A0B17341}"/>
              </a:ext>
            </a:extLst>
          </p:cNvPr>
          <p:cNvCxnSpPr/>
          <p:nvPr/>
        </p:nvCxnSpPr>
        <p:spPr>
          <a:xfrm>
            <a:off x="2150443" y="5605171"/>
            <a:ext cx="0" cy="480621"/>
          </a:xfrm>
          <a:prstGeom prst="straightConnector1">
            <a:avLst/>
          </a:prstGeom>
          <a:ln w="5715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D4BED34C-3951-A5FB-40E3-36E0328B138F}"/>
              </a:ext>
            </a:extLst>
          </p:cNvPr>
          <p:cNvSpPr txBox="1"/>
          <p:nvPr/>
        </p:nvSpPr>
        <p:spPr>
          <a:xfrm>
            <a:off x="1614080" y="4880073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Tú estas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Aquí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5B9DC6-8A2A-65EE-AA1D-5E133CD8C578}"/>
              </a:ext>
            </a:extLst>
          </p:cNvPr>
          <p:cNvGrpSpPr/>
          <p:nvPr/>
        </p:nvGrpSpPr>
        <p:grpSpPr>
          <a:xfrm>
            <a:off x="2150443" y="1519768"/>
            <a:ext cx="7954505" cy="3210612"/>
            <a:chOff x="621172" y="1100718"/>
            <a:chExt cx="7571020" cy="532455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F50F516-5AE7-302B-E485-F46442067B61}"/>
                </a:ext>
              </a:extLst>
            </p:cNvPr>
            <p:cNvGrpSpPr/>
            <p:nvPr/>
          </p:nvGrpSpPr>
          <p:grpSpPr>
            <a:xfrm>
              <a:off x="621172" y="5635585"/>
              <a:ext cx="1086759" cy="789686"/>
              <a:chOff x="630217" y="733166"/>
              <a:chExt cx="7182473" cy="5219097"/>
            </a:xfrm>
            <a:effectLst/>
          </p:grpSpPr>
          <p:cxnSp>
            <p:nvCxnSpPr>
              <p:cNvPr id="109" name="Elbow Connector 212">
                <a:extLst>
                  <a:ext uri="{FF2B5EF4-FFF2-40B4-BE49-F238E27FC236}">
                    <a16:creationId xmlns:a16="http://schemas.microsoft.com/office/drawing/2014/main" id="{725A2CAC-CAA3-7939-A79D-BCDBFABCBC25}"/>
                  </a:ext>
                </a:extLst>
              </p:cNvPr>
              <p:cNvCxnSpPr/>
              <p:nvPr/>
            </p:nvCxnSpPr>
            <p:spPr>
              <a:xfrm flipV="1">
                <a:off x="1502765" y="4617769"/>
                <a:ext cx="963852" cy="430173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Elbow Connector 213">
                <a:extLst>
                  <a:ext uri="{FF2B5EF4-FFF2-40B4-BE49-F238E27FC236}">
                    <a16:creationId xmlns:a16="http://schemas.microsoft.com/office/drawing/2014/main" id="{192519BE-5D0D-2B63-50D3-F753DE0D69F2}"/>
                  </a:ext>
                </a:extLst>
              </p:cNvPr>
              <p:cNvCxnSpPr/>
              <p:nvPr/>
            </p:nvCxnSpPr>
            <p:spPr>
              <a:xfrm flipV="1">
                <a:off x="630217" y="5508414"/>
                <a:ext cx="459100" cy="443849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Elbow Connector 214">
                <a:extLst>
                  <a:ext uri="{FF2B5EF4-FFF2-40B4-BE49-F238E27FC236}">
                    <a16:creationId xmlns:a16="http://schemas.microsoft.com/office/drawing/2014/main" id="{C6F93C22-10A8-C708-1AA8-34F7038146C9}"/>
                  </a:ext>
                </a:extLst>
              </p:cNvPr>
              <p:cNvCxnSpPr/>
              <p:nvPr/>
            </p:nvCxnSpPr>
            <p:spPr>
              <a:xfrm flipV="1">
                <a:off x="998483" y="5047942"/>
                <a:ext cx="604345" cy="460472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Elbow Connector 215">
                <a:extLst>
                  <a:ext uri="{FF2B5EF4-FFF2-40B4-BE49-F238E27FC236}">
                    <a16:creationId xmlns:a16="http://schemas.microsoft.com/office/drawing/2014/main" id="{F5410072-16B7-1255-9773-70557281C7C5}"/>
                  </a:ext>
                </a:extLst>
              </p:cNvPr>
              <p:cNvCxnSpPr/>
              <p:nvPr/>
            </p:nvCxnSpPr>
            <p:spPr>
              <a:xfrm flipV="1">
                <a:off x="2268269" y="418759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Elbow Connector 216">
                <a:extLst>
                  <a:ext uri="{FF2B5EF4-FFF2-40B4-BE49-F238E27FC236}">
                    <a16:creationId xmlns:a16="http://schemas.microsoft.com/office/drawing/2014/main" id="{DD5B983D-96D3-471D-2801-3BD20248E897}"/>
                  </a:ext>
                </a:extLst>
              </p:cNvPr>
              <p:cNvCxnSpPr/>
              <p:nvPr/>
            </p:nvCxnSpPr>
            <p:spPr>
              <a:xfrm flipV="1">
                <a:off x="2649713" y="375742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Elbow Connector 217">
                <a:extLst>
                  <a:ext uri="{FF2B5EF4-FFF2-40B4-BE49-F238E27FC236}">
                    <a16:creationId xmlns:a16="http://schemas.microsoft.com/office/drawing/2014/main" id="{D3178F84-EF7F-556C-1B8B-9CA556AF1CF1}"/>
                  </a:ext>
                </a:extLst>
              </p:cNvPr>
              <p:cNvCxnSpPr/>
              <p:nvPr/>
            </p:nvCxnSpPr>
            <p:spPr>
              <a:xfrm flipV="1">
                <a:off x="2972676" y="3327248"/>
                <a:ext cx="1257738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Elbow Connector 218">
                <a:extLst>
                  <a:ext uri="{FF2B5EF4-FFF2-40B4-BE49-F238E27FC236}">
                    <a16:creationId xmlns:a16="http://schemas.microsoft.com/office/drawing/2014/main" id="{C6513DCA-9AA8-79C3-3EBA-9EBC9240752D}"/>
                  </a:ext>
                </a:extLst>
              </p:cNvPr>
              <p:cNvCxnSpPr/>
              <p:nvPr/>
            </p:nvCxnSpPr>
            <p:spPr>
              <a:xfrm flipV="1">
                <a:off x="3954410" y="2897074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Elbow Connector 219">
                <a:extLst>
                  <a:ext uri="{FF2B5EF4-FFF2-40B4-BE49-F238E27FC236}">
                    <a16:creationId xmlns:a16="http://schemas.microsoft.com/office/drawing/2014/main" id="{267E6D46-6489-19E0-5982-87CBA4718C3B}"/>
                  </a:ext>
                </a:extLst>
              </p:cNvPr>
              <p:cNvCxnSpPr/>
              <p:nvPr/>
            </p:nvCxnSpPr>
            <p:spPr>
              <a:xfrm flipV="1">
                <a:off x="4230414" y="2466900"/>
                <a:ext cx="1909003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Elbow Connector 220">
                <a:extLst>
                  <a:ext uri="{FF2B5EF4-FFF2-40B4-BE49-F238E27FC236}">
                    <a16:creationId xmlns:a16="http://schemas.microsoft.com/office/drawing/2014/main" id="{2D79545D-8B0E-4877-B86D-CF6794AB926F}"/>
                  </a:ext>
                </a:extLst>
              </p:cNvPr>
              <p:cNvCxnSpPr/>
              <p:nvPr/>
            </p:nvCxnSpPr>
            <p:spPr>
              <a:xfrm flipV="1">
                <a:off x="5863413" y="203672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Elbow Connector 221">
                <a:extLst>
                  <a:ext uri="{FF2B5EF4-FFF2-40B4-BE49-F238E27FC236}">
                    <a16:creationId xmlns:a16="http://schemas.microsoft.com/office/drawing/2014/main" id="{6AADA1F1-1668-A4B8-F0C7-92A50206E3BC}"/>
                  </a:ext>
                </a:extLst>
              </p:cNvPr>
              <p:cNvCxnSpPr/>
              <p:nvPr/>
            </p:nvCxnSpPr>
            <p:spPr>
              <a:xfrm flipV="1">
                <a:off x="6139417" y="160655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Elbow Connector 222">
                <a:extLst>
                  <a:ext uri="{FF2B5EF4-FFF2-40B4-BE49-F238E27FC236}">
                    <a16:creationId xmlns:a16="http://schemas.microsoft.com/office/drawing/2014/main" id="{ACDE4AFE-2C49-0E02-F8C5-421EC87FFAD4}"/>
                  </a:ext>
                </a:extLst>
              </p:cNvPr>
              <p:cNvCxnSpPr/>
              <p:nvPr/>
            </p:nvCxnSpPr>
            <p:spPr>
              <a:xfrm flipV="1">
                <a:off x="6415420" y="1163340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Elbow Connector 223">
                <a:extLst>
                  <a:ext uri="{FF2B5EF4-FFF2-40B4-BE49-F238E27FC236}">
                    <a16:creationId xmlns:a16="http://schemas.microsoft.com/office/drawing/2014/main" id="{610C60EF-CB00-482C-9C3B-59C2860D1B40}"/>
                  </a:ext>
                </a:extLst>
              </p:cNvPr>
              <p:cNvCxnSpPr/>
              <p:nvPr/>
            </p:nvCxnSpPr>
            <p:spPr>
              <a:xfrm flipV="1">
                <a:off x="6691424" y="733166"/>
                <a:ext cx="1121266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5844F29-2561-D9F7-CF1D-A1F11462ED42}"/>
                </a:ext>
              </a:extLst>
            </p:cNvPr>
            <p:cNvGrpSpPr/>
            <p:nvPr/>
          </p:nvGrpSpPr>
          <p:grpSpPr>
            <a:xfrm>
              <a:off x="1690676" y="4845899"/>
              <a:ext cx="1086759" cy="789686"/>
              <a:chOff x="630217" y="733166"/>
              <a:chExt cx="7182473" cy="5219097"/>
            </a:xfrm>
            <a:effectLst/>
          </p:grpSpPr>
          <p:cxnSp>
            <p:nvCxnSpPr>
              <p:cNvPr id="97" name="Elbow Connector 200">
                <a:extLst>
                  <a:ext uri="{FF2B5EF4-FFF2-40B4-BE49-F238E27FC236}">
                    <a16:creationId xmlns:a16="http://schemas.microsoft.com/office/drawing/2014/main" id="{683DB9BF-C364-C6CD-5855-3ECB2A27771F}"/>
                  </a:ext>
                </a:extLst>
              </p:cNvPr>
              <p:cNvCxnSpPr/>
              <p:nvPr/>
            </p:nvCxnSpPr>
            <p:spPr>
              <a:xfrm flipV="1">
                <a:off x="1502765" y="4617769"/>
                <a:ext cx="963852" cy="430173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Elbow Connector 201">
                <a:extLst>
                  <a:ext uri="{FF2B5EF4-FFF2-40B4-BE49-F238E27FC236}">
                    <a16:creationId xmlns:a16="http://schemas.microsoft.com/office/drawing/2014/main" id="{B0E32336-8CFC-D47B-4B3B-0A2B383CA75E}"/>
                  </a:ext>
                </a:extLst>
              </p:cNvPr>
              <p:cNvCxnSpPr/>
              <p:nvPr/>
            </p:nvCxnSpPr>
            <p:spPr>
              <a:xfrm flipV="1">
                <a:off x="630217" y="5508414"/>
                <a:ext cx="459100" cy="443849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Elbow Connector 202">
                <a:extLst>
                  <a:ext uri="{FF2B5EF4-FFF2-40B4-BE49-F238E27FC236}">
                    <a16:creationId xmlns:a16="http://schemas.microsoft.com/office/drawing/2014/main" id="{8953FE70-9046-B679-292A-62D0919ECB9D}"/>
                  </a:ext>
                </a:extLst>
              </p:cNvPr>
              <p:cNvCxnSpPr/>
              <p:nvPr/>
            </p:nvCxnSpPr>
            <p:spPr>
              <a:xfrm flipV="1">
                <a:off x="998483" y="5047942"/>
                <a:ext cx="604345" cy="460472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Elbow Connector 203">
                <a:extLst>
                  <a:ext uri="{FF2B5EF4-FFF2-40B4-BE49-F238E27FC236}">
                    <a16:creationId xmlns:a16="http://schemas.microsoft.com/office/drawing/2014/main" id="{C64A2643-163F-FB02-841E-3664A5E6E8C1}"/>
                  </a:ext>
                </a:extLst>
              </p:cNvPr>
              <p:cNvCxnSpPr/>
              <p:nvPr/>
            </p:nvCxnSpPr>
            <p:spPr>
              <a:xfrm flipV="1">
                <a:off x="2268269" y="418759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Elbow Connector 204">
                <a:extLst>
                  <a:ext uri="{FF2B5EF4-FFF2-40B4-BE49-F238E27FC236}">
                    <a16:creationId xmlns:a16="http://schemas.microsoft.com/office/drawing/2014/main" id="{5DACF4DD-8DB6-C246-B641-B9E40A3E6015}"/>
                  </a:ext>
                </a:extLst>
              </p:cNvPr>
              <p:cNvCxnSpPr/>
              <p:nvPr/>
            </p:nvCxnSpPr>
            <p:spPr>
              <a:xfrm flipV="1">
                <a:off x="2649713" y="375742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Elbow Connector 205">
                <a:extLst>
                  <a:ext uri="{FF2B5EF4-FFF2-40B4-BE49-F238E27FC236}">
                    <a16:creationId xmlns:a16="http://schemas.microsoft.com/office/drawing/2014/main" id="{1ECA0F1B-3FFC-F1C5-BC34-A58B610D2CDF}"/>
                  </a:ext>
                </a:extLst>
              </p:cNvPr>
              <p:cNvCxnSpPr/>
              <p:nvPr/>
            </p:nvCxnSpPr>
            <p:spPr>
              <a:xfrm flipV="1">
                <a:off x="2972676" y="3327248"/>
                <a:ext cx="1257738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Elbow Connector 206">
                <a:extLst>
                  <a:ext uri="{FF2B5EF4-FFF2-40B4-BE49-F238E27FC236}">
                    <a16:creationId xmlns:a16="http://schemas.microsoft.com/office/drawing/2014/main" id="{084FA296-BE03-4DC4-25B7-F68EECC467E2}"/>
                  </a:ext>
                </a:extLst>
              </p:cNvPr>
              <p:cNvCxnSpPr/>
              <p:nvPr/>
            </p:nvCxnSpPr>
            <p:spPr>
              <a:xfrm flipV="1">
                <a:off x="3954410" y="2897074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207">
                <a:extLst>
                  <a:ext uri="{FF2B5EF4-FFF2-40B4-BE49-F238E27FC236}">
                    <a16:creationId xmlns:a16="http://schemas.microsoft.com/office/drawing/2014/main" id="{39972EBA-3723-D126-B77E-677D7E363C07}"/>
                  </a:ext>
                </a:extLst>
              </p:cNvPr>
              <p:cNvCxnSpPr/>
              <p:nvPr/>
            </p:nvCxnSpPr>
            <p:spPr>
              <a:xfrm flipV="1">
                <a:off x="4230414" y="2466900"/>
                <a:ext cx="1909003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208">
                <a:extLst>
                  <a:ext uri="{FF2B5EF4-FFF2-40B4-BE49-F238E27FC236}">
                    <a16:creationId xmlns:a16="http://schemas.microsoft.com/office/drawing/2014/main" id="{F6BF3EA5-8D69-666B-9660-34A550153485}"/>
                  </a:ext>
                </a:extLst>
              </p:cNvPr>
              <p:cNvCxnSpPr/>
              <p:nvPr/>
            </p:nvCxnSpPr>
            <p:spPr>
              <a:xfrm flipV="1">
                <a:off x="5863413" y="203672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Elbow Connector 209">
                <a:extLst>
                  <a:ext uri="{FF2B5EF4-FFF2-40B4-BE49-F238E27FC236}">
                    <a16:creationId xmlns:a16="http://schemas.microsoft.com/office/drawing/2014/main" id="{14C185B7-D152-8B42-317C-483A4A93085C}"/>
                  </a:ext>
                </a:extLst>
              </p:cNvPr>
              <p:cNvCxnSpPr/>
              <p:nvPr/>
            </p:nvCxnSpPr>
            <p:spPr>
              <a:xfrm flipV="1">
                <a:off x="6139417" y="160655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Elbow Connector 210">
                <a:extLst>
                  <a:ext uri="{FF2B5EF4-FFF2-40B4-BE49-F238E27FC236}">
                    <a16:creationId xmlns:a16="http://schemas.microsoft.com/office/drawing/2014/main" id="{E8EB1D89-AFFF-EAAF-C810-AD549DDE6D62}"/>
                  </a:ext>
                </a:extLst>
              </p:cNvPr>
              <p:cNvCxnSpPr/>
              <p:nvPr/>
            </p:nvCxnSpPr>
            <p:spPr>
              <a:xfrm flipV="1">
                <a:off x="6415420" y="1163340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Elbow Connector 211">
                <a:extLst>
                  <a:ext uri="{FF2B5EF4-FFF2-40B4-BE49-F238E27FC236}">
                    <a16:creationId xmlns:a16="http://schemas.microsoft.com/office/drawing/2014/main" id="{8E15586B-D8F1-D22C-7EC9-CB80E8C6954D}"/>
                  </a:ext>
                </a:extLst>
              </p:cNvPr>
              <p:cNvCxnSpPr/>
              <p:nvPr/>
            </p:nvCxnSpPr>
            <p:spPr>
              <a:xfrm flipV="1">
                <a:off x="6691424" y="733166"/>
                <a:ext cx="1121266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53B3858-A11B-1A6E-609B-66C6C3119ECF}"/>
                </a:ext>
              </a:extLst>
            </p:cNvPr>
            <p:cNvGrpSpPr/>
            <p:nvPr/>
          </p:nvGrpSpPr>
          <p:grpSpPr>
            <a:xfrm rot="10800000">
              <a:off x="2738448" y="4056213"/>
              <a:ext cx="1086759" cy="789686"/>
              <a:chOff x="630217" y="733166"/>
              <a:chExt cx="7182473" cy="5219097"/>
            </a:xfrm>
            <a:effectLst/>
          </p:grpSpPr>
          <p:cxnSp>
            <p:nvCxnSpPr>
              <p:cNvPr id="85" name="Elbow Connector 188">
                <a:extLst>
                  <a:ext uri="{FF2B5EF4-FFF2-40B4-BE49-F238E27FC236}">
                    <a16:creationId xmlns:a16="http://schemas.microsoft.com/office/drawing/2014/main" id="{144AFA8F-7B62-992C-6744-29165C0A711B}"/>
                  </a:ext>
                </a:extLst>
              </p:cNvPr>
              <p:cNvCxnSpPr/>
              <p:nvPr/>
            </p:nvCxnSpPr>
            <p:spPr>
              <a:xfrm flipV="1">
                <a:off x="1502765" y="4617769"/>
                <a:ext cx="963852" cy="430173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Elbow Connector 189">
                <a:extLst>
                  <a:ext uri="{FF2B5EF4-FFF2-40B4-BE49-F238E27FC236}">
                    <a16:creationId xmlns:a16="http://schemas.microsoft.com/office/drawing/2014/main" id="{B406A396-E7CC-4C2B-D9E3-FAFA3062F002}"/>
                  </a:ext>
                </a:extLst>
              </p:cNvPr>
              <p:cNvCxnSpPr/>
              <p:nvPr/>
            </p:nvCxnSpPr>
            <p:spPr>
              <a:xfrm flipV="1">
                <a:off x="630217" y="5508414"/>
                <a:ext cx="459100" cy="443849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Elbow Connector 190">
                <a:extLst>
                  <a:ext uri="{FF2B5EF4-FFF2-40B4-BE49-F238E27FC236}">
                    <a16:creationId xmlns:a16="http://schemas.microsoft.com/office/drawing/2014/main" id="{D996E0C4-CF94-8A46-EB0B-DACAF945610B}"/>
                  </a:ext>
                </a:extLst>
              </p:cNvPr>
              <p:cNvCxnSpPr/>
              <p:nvPr/>
            </p:nvCxnSpPr>
            <p:spPr>
              <a:xfrm flipV="1">
                <a:off x="998483" y="5047942"/>
                <a:ext cx="604345" cy="460472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Elbow Connector 191">
                <a:extLst>
                  <a:ext uri="{FF2B5EF4-FFF2-40B4-BE49-F238E27FC236}">
                    <a16:creationId xmlns:a16="http://schemas.microsoft.com/office/drawing/2014/main" id="{17DE486E-3841-B785-BBAA-86A8ED1F3463}"/>
                  </a:ext>
                </a:extLst>
              </p:cNvPr>
              <p:cNvCxnSpPr/>
              <p:nvPr/>
            </p:nvCxnSpPr>
            <p:spPr>
              <a:xfrm flipV="1">
                <a:off x="2268269" y="418759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Elbow Connector 192">
                <a:extLst>
                  <a:ext uri="{FF2B5EF4-FFF2-40B4-BE49-F238E27FC236}">
                    <a16:creationId xmlns:a16="http://schemas.microsoft.com/office/drawing/2014/main" id="{E3965ACB-CF73-8588-CAD6-5853B8FC0181}"/>
                  </a:ext>
                </a:extLst>
              </p:cNvPr>
              <p:cNvCxnSpPr/>
              <p:nvPr/>
            </p:nvCxnSpPr>
            <p:spPr>
              <a:xfrm flipV="1">
                <a:off x="2649713" y="375742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Elbow Connector 193">
                <a:extLst>
                  <a:ext uri="{FF2B5EF4-FFF2-40B4-BE49-F238E27FC236}">
                    <a16:creationId xmlns:a16="http://schemas.microsoft.com/office/drawing/2014/main" id="{D83ABB4E-88C4-914D-BC67-850B827A512F}"/>
                  </a:ext>
                </a:extLst>
              </p:cNvPr>
              <p:cNvCxnSpPr/>
              <p:nvPr/>
            </p:nvCxnSpPr>
            <p:spPr>
              <a:xfrm flipV="1">
                <a:off x="2972676" y="3327248"/>
                <a:ext cx="1257738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194">
                <a:extLst>
                  <a:ext uri="{FF2B5EF4-FFF2-40B4-BE49-F238E27FC236}">
                    <a16:creationId xmlns:a16="http://schemas.microsoft.com/office/drawing/2014/main" id="{AAC6A947-5C64-B526-B896-1A42AECD510F}"/>
                  </a:ext>
                </a:extLst>
              </p:cNvPr>
              <p:cNvCxnSpPr/>
              <p:nvPr/>
            </p:nvCxnSpPr>
            <p:spPr>
              <a:xfrm flipV="1">
                <a:off x="3954410" y="2897074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Elbow Connector 195">
                <a:extLst>
                  <a:ext uri="{FF2B5EF4-FFF2-40B4-BE49-F238E27FC236}">
                    <a16:creationId xmlns:a16="http://schemas.microsoft.com/office/drawing/2014/main" id="{55CD595B-54CC-9D37-6914-023DFF4113EF}"/>
                  </a:ext>
                </a:extLst>
              </p:cNvPr>
              <p:cNvCxnSpPr/>
              <p:nvPr/>
            </p:nvCxnSpPr>
            <p:spPr>
              <a:xfrm flipV="1">
                <a:off x="4230414" y="2466900"/>
                <a:ext cx="1909003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196">
                <a:extLst>
                  <a:ext uri="{FF2B5EF4-FFF2-40B4-BE49-F238E27FC236}">
                    <a16:creationId xmlns:a16="http://schemas.microsoft.com/office/drawing/2014/main" id="{AD6E9EEC-D015-43CE-16D3-37BB39AC3945}"/>
                  </a:ext>
                </a:extLst>
              </p:cNvPr>
              <p:cNvCxnSpPr/>
              <p:nvPr/>
            </p:nvCxnSpPr>
            <p:spPr>
              <a:xfrm flipV="1">
                <a:off x="5863413" y="203672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Elbow Connector 197">
                <a:extLst>
                  <a:ext uri="{FF2B5EF4-FFF2-40B4-BE49-F238E27FC236}">
                    <a16:creationId xmlns:a16="http://schemas.microsoft.com/office/drawing/2014/main" id="{1E19F5FE-A04E-2310-69A8-7974BF02AC72}"/>
                  </a:ext>
                </a:extLst>
              </p:cNvPr>
              <p:cNvCxnSpPr/>
              <p:nvPr/>
            </p:nvCxnSpPr>
            <p:spPr>
              <a:xfrm flipV="1">
                <a:off x="6139417" y="160655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Elbow Connector 198">
                <a:extLst>
                  <a:ext uri="{FF2B5EF4-FFF2-40B4-BE49-F238E27FC236}">
                    <a16:creationId xmlns:a16="http://schemas.microsoft.com/office/drawing/2014/main" id="{0BEAF965-5688-1174-979C-47DF76587F5F}"/>
                  </a:ext>
                </a:extLst>
              </p:cNvPr>
              <p:cNvCxnSpPr/>
              <p:nvPr/>
            </p:nvCxnSpPr>
            <p:spPr>
              <a:xfrm flipV="1">
                <a:off x="6415420" y="1163340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Elbow Connector 199">
                <a:extLst>
                  <a:ext uri="{FF2B5EF4-FFF2-40B4-BE49-F238E27FC236}">
                    <a16:creationId xmlns:a16="http://schemas.microsoft.com/office/drawing/2014/main" id="{2D711FCD-22FF-458B-4142-5909EAE5957D}"/>
                  </a:ext>
                </a:extLst>
              </p:cNvPr>
              <p:cNvCxnSpPr/>
              <p:nvPr/>
            </p:nvCxnSpPr>
            <p:spPr>
              <a:xfrm flipV="1">
                <a:off x="6691424" y="733166"/>
                <a:ext cx="1121266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C9CDAD9-360A-4002-6B61-918D00557780}"/>
                </a:ext>
              </a:extLst>
            </p:cNvPr>
            <p:cNvGrpSpPr/>
            <p:nvPr/>
          </p:nvGrpSpPr>
          <p:grpSpPr>
            <a:xfrm rot="10800000">
              <a:off x="3795288" y="3528852"/>
              <a:ext cx="833582" cy="527361"/>
              <a:chOff x="630217" y="2466900"/>
              <a:chExt cx="5509200" cy="3485363"/>
            </a:xfrm>
            <a:effectLst/>
          </p:grpSpPr>
          <p:cxnSp>
            <p:nvCxnSpPr>
              <p:cNvPr id="77" name="Elbow Connector 180">
                <a:extLst>
                  <a:ext uri="{FF2B5EF4-FFF2-40B4-BE49-F238E27FC236}">
                    <a16:creationId xmlns:a16="http://schemas.microsoft.com/office/drawing/2014/main" id="{2F0709FC-039E-3B59-BBD8-4C52AD6CAC6B}"/>
                  </a:ext>
                </a:extLst>
              </p:cNvPr>
              <p:cNvCxnSpPr/>
              <p:nvPr/>
            </p:nvCxnSpPr>
            <p:spPr>
              <a:xfrm flipV="1">
                <a:off x="1502765" y="4617769"/>
                <a:ext cx="963852" cy="430173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Elbow Connector 181">
                <a:extLst>
                  <a:ext uri="{FF2B5EF4-FFF2-40B4-BE49-F238E27FC236}">
                    <a16:creationId xmlns:a16="http://schemas.microsoft.com/office/drawing/2014/main" id="{E7098F77-6F06-DFDB-57EA-AA5EA622A08A}"/>
                  </a:ext>
                </a:extLst>
              </p:cNvPr>
              <p:cNvCxnSpPr/>
              <p:nvPr/>
            </p:nvCxnSpPr>
            <p:spPr>
              <a:xfrm flipV="1">
                <a:off x="630217" y="5508414"/>
                <a:ext cx="459100" cy="443849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Elbow Connector 182">
                <a:extLst>
                  <a:ext uri="{FF2B5EF4-FFF2-40B4-BE49-F238E27FC236}">
                    <a16:creationId xmlns:a16="http://schemas.microsoft.com/office/drawing/2014/main" id="{E375A55B-701B-C834-BD26-BEB8A0E5D1AB}"/>
                  </a:ext>
                </a:extLst>
              </p:cNvPr>
              <p:cNvCxnSpPr/>
              <p:nvPr/>
            </p:nvCxnSpPr>
            <p:spPr>
              <a:xfrm flipV="1">
                <a:off x="998483" y="5047942"/>
                <a:ext cx="604345" cy="460472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183">
                <a:extLst>
                  <a:ext uri="{FF2B5EF4-FFF2-40B4-BE49-F238E27FC236}">
                    <a16:creationId xmlns:a16="http://schemas.microsoft.com/office/drawing/2014/main" id="{5A10357B-F46D-9B0E-E7E1-FAB8699B79DB}"/>
                  </a:ext>
                </a:extLst>
              </p:cNvPr>
              <p:cNvCxnSpPr/>
              <p:nvPr/>
            </p:nvCxnSpPr>
            <p:spPr>
              <a:xfrm flipV="1">
                <a:off x="2268269" y="418759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184">
                <a:extLst>
                  <a:ext uri="{FF2B5EF4-FFF2-40B4-BE49-F238E27FC236}">
                    <a16:creationId xmlns:a16="http://schemas.microsoft.com/office/drawing/2014/main" id="{C695B898-83B3-B257-8467-D79CF9432283}"/>
                  </a:ext>
                </a:extLst>
              </p:cNvPr>
              <p:cNvCxnSpPr/>
              <p:nvPr/>
            </p:nvCxnSpPr>
            <p:spPr>
              <a:xfrm flipV="1">
                <a:off x="2649713" y="375742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Elbow Connector 185">
                <a:extLst>
                  <a:ext uri="{FF2B5EF4-FFF2-40B4-BE49-F238E27FC236}">
                    <a16:creationId xmlns:a16="http://schemas.microsoft.com/office/drawing/2014/main" id="{2BB00298-644B-B318-017C-6E8C3B4BB84C}"/>
                  </a:ext>
                </a:extLst>
              </p:cNvPr>
              <p:cNvCxnSpPr/>
              <p:nvPr/>
            </p:nvCxnSpPr>
            <p:spPr>
              <a:xfrm flipV="1">
                <a:off x="2972676" y="3327248"/>
                <a:ext cx="1257738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186">
                <a:extLst>
                  <a:ext uri="{FF2B5EF4-FFF2-40B4-BE49-F238E27FC236}">
                    <a16:creationId xmlns:a16="http://schemas.microsoft.com/office/drawing/2014/main" id="{36A8C4F0-3627-195D-657C-76184B57B98A}"/>
                  </a:ext>
                </a:extLst>
              </p:cNvPr>
              <p:cNvCxnSpPr/>
              <p:nvPr/>
            </p:nvCxnSpPr>
            <p:spPr>
              <a:xfrm flipV="1">
                <a:off x="3954410" y="2897074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Elbow Connector 187">
                <a:extLst>
                  <a:ext uri="{FF2B5EF4-FFF2-40B4-BE49-F238E27FC236}">
                    <a16:creationId xmlns:a16="http://schemas.microsoft.com/office/drawing/2014/main" id="{8B726583-E7EB-EE27-E8FA-40A415FF8BBC}"/>
                  </a:ext>
                </a:extLst>
              </p:cNvPr>
              <p:cNvCxnSpPr/>
              <p:nvPr/>
            </p:nvCxnSpPr>
            <p:spPr>
              <a:xfrm flipV="1">
                <a:off x="4230414" y="2466900"/>
                <a:ext cx="1909003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42513B3-C6D5-3EC5-14AC-F2995FEE8848}"/>
                </a:ext>
              </a:extLst>
            </p:cNvPr>
            <p:cNvGrpSpPr/>
            <p:nvPr/>
          </p:nvGrpSpPr>
          <p:grpSpPr>
            <a:xfrm rot="10800000">
              <a:off x="4614118" y="3333587"/>
              <a:ext cx="479151" cy="195265"/>
              <a:chOff x="2972676" y="2466900"/>
              <a:chExt cx="3166741" cy="1290522"/>
            </a:xfrm>
            <a:effectLst/>
          </p:grpSpPr>
          <p:cxnSp>
            <p:nvCxnSpPr>
              <p:cNvPr id="74" name="Elbow Connector 177">
                <a:extLst>
                  <a:ext uri="{FF2B5EF4-FFF2-40B4-BE49-F238E27FC236}">
                    <a16:creationId xmlns:a16="http://schemas.microsoft.com/office/drawing/2014/main" id="{37B2387D-E9B2-80F8-4148-70EBC8CD3BC4}"/>
                  </a:ext>
                </a:extLst>
              </p:cNvPr>
              <p:cNvCxnSpPr/>
              <p:nvPr/>
            </p:nvCxnSpPr>
            <p:spPr>
              <a:xfrm flipV="1">
                <a:off x="2972676" y="3327248"/>
                <a:ext cx="1257738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Elbow Connector 178">
                <a:extLst>
                  <a:ext uri="{FF2B5EF4-FFF2-40B4-BE49-F238E27FC236}">
                    <a16:creationId xmlns:a16="http://schemas.microsoft.com/office/drawing/2014/main" id="{A1B477CA-CC73-F694-FC38-A5773ED904C5}"/>
                  </a:ext>
                </a:extLst>
              </p:cNvPr>
              <p:cNvCxnSpPr/>
              <p:nvPr/>
            </p:nvCxnSpPr>
            <p:spPr>
              <a:xfrm flipV="1">
                <a:off x="3954410" y="2897074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Elbow Connector 179">
                <a:extLst>
                  <a:ext uri="{FF2B5EF4-FFF2-40B4-BE49-F238E27FC236}">
                    <a16:creationId xmlns:a16="http://schemas.microsoft.com/office/drawing/2014/main" id="{5C219BC6-28A0-A43C-5C54-06FEA8CB7C90}"/>
                  </a:ext>
                </a:extLst>
              </p:cNvPr>
              <p:cNvCxnSpPr/>
              <p:nvPr/>
            </p:nvCxnSpPr>
            <p:spPr>
              <a:xfrm flipV="1">
                <a:off x="4230414" y="2466900"/>
                <a:ext cx="1909003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4D22C77-85A7-40DE-CEE3-5CFDD4B7C807}"/>
                </a:ext>
              </a:extLst>
            </p:cNvPr>
            <p:cNvGrpSpPr/>
            <p:nvPr/>
          </p:nvGrpSpPr>
          <p:grpSpPr>
            <a:xfrm rot="10800000">
              <a:off x="5013603" y="3138322"/>
              <a:ext cx="479151" cy="195265"/>
              <a:chOff x="2972676" y="2466900"/>
              <a:chExt cx="3166741" cy="1290522"/>
            </a:xfrm>
            <a:effectLst/>
          </p:grpSpPr>
          <p:cxnSp>
            <p:nvCxnSpPr>
              <p:cNvPr id="71" name="Elbow Connector 174">
                <a:extLst>
                  <a:ext uri="{FF2B5EF4-FFF2-40B4-BE49-F238E27FC236}">
                    <a16:creationId xmlns:a16="http://schemas.microsoft.com/office/drawing/2014/main" id="{6C93685A-4A93-D28E-7EB2-55445CB2E241}"/>
                  </a:ext>
                </a:extLst>
              </p:cNvPr>
              <p:cNvCxnSpPr/>
              <p:nvPr/>
            </p:nvCxnSpPr>
            <p:spPr>
              <a:xfrm flipV="1">
                <a:off x="2972676" y="3327248"/>
                <a:ext cx="1257738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Elbow Connector 175">
                <a:extLst>
                  <a:ext uri="{FF2B5EF4-FFF2-40B4-BE49-F238E27FC236}">
                    <a16:creationId xmlns:a16="http://schemas.microsoft.com/office/drawing/2014/main" id="{B6310BC7-2B0A-7AEA-4578-9FF16B41FBF1}"/>
                  </a:ext>
                </a:extLst>
              </p:cNvPr>
              <p:cNvCxnSpPr/>
              <p:nvPr/>
            </p:nvCxnSpPr>
            <p:spPr>
              <a:xfrm flipV="1">
                <a:off x="3954410" y="2897074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Elbow Connector 176">
                <a:extLst>
                  <a:ext uri="{FF2B5EF4-FFF2-40B4-BE49-F238E27FC236}">
                    <a16:creationId xmlns:a16="http://schemas.microsoft.com/office/drawing/2014/main" id="{99D9B7CA-266E-94EB-F159-41318D322ED7}"/>
                  </a:ext>
                </a:extLst>
              </p:cNvPr>
              <p:cNvCxnSpPr/>
              <p:nvPr/>
            </p:nvCxnSpPr>
            <p:spPr>
              <a:xfrm flipV="1">
                <a:off x="4230414" y="2466900"/>
                <a:ext cx="1909003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3A250E2-CDF7-F2FC-92D0-2F5E65D657D0}"/>
                </a:ext>
              </a:extLst>
            </p:cNvPr>
            <p:cNvGrpSpPr/>
            <p:nvPr/>
          </p:nvGrpSpPr>
          <p:grpSpPr>
            <a:xfrm>
              <a:off x="5466136" y="2348636"/>
              <a:ext cx="1086759" cy="789686"/>
              <a:chOff x="630217" y="733166"/>
              <a:chExt cx="7182473" cy="5219097"/>
            </a:xfrm>
            <a:effectLst/>
          </p:grpSpPr>
          <p:cxnSp>
            <p:nvCxnSpPr>
              <p:cNvPr id="59" name="Elbow Connector 162">
                <a:extLst>
                  <a:ext uri="{FF2B5EF4-FFF2-40B4-BE49-F238E27FC236}">
                    <a16:creationId xmlns:a16="http://schemas.microsoft.com/office/drawing/2014/main" id="{C5F7616A-7BFC-26F9-18CB-FB5202EFC862}"/>
                  </a:ext>
                </a:extLst>
              </p:cNvPr>
              <p:cNvCxnSpPr/>
              <p:nvPr/>
            </p:nvCxnSpPr>
            <p:spPr>
              <a:xfrm flipV="1">
                <a:off x="1502765" y="4617769"/>
                <a:ext cx="963852" cy="430173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Elbow Connector 163">
                <a:extLst>
                  <a:ext uri="{FF2B5EF4-FFF2-40B4-BE49-F238E27FC236}">
                    <a16:creationId xmlns:a16="http://schemas.microsoft.com/office/drawing/2014/main" id="{EA440444-B3CB-3530-4A6F-224B55FF5016}"/>
                  </a:ext>
                </a:extLst>
              </p:cNvPr>
              <p:cNvCxnSpPr/>
              <p:nvPr/>
            </p:nvCxnSpPr>
            <p:spPr>
              <a:xfrm flipV="1">
                <a:off x="630217" y="5508414"/>
                <a:ext cx="459100" cy="443849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Elbow Connector 164">
                <a:extLst>
                  <a:ext uri="{FF2B5EF4-FFF2-40B4-BE49-F238E27FC236}">
                    <a16:creationId xmlns:a16="http://schemas.microsoft.com/office/drawing/2014/main" id="{AF94C504-A752-E963-443D-47E17901F8BD}"/>
                  </a:ext>
                </a:extLst>
              </p:cNvPr>
              <p:cNvCxnSpPr/>
              <p:nvPr/>
            </p:nvCxnSpPr>
            <p:spPr>
              <a:xfrm flipV="1">
                <a:off x="998483" y="5047942"/>
                <a:ext cx="604345" cy="460472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165">
                <a:extLst>
                  <a:ext uri="{FF2B5EF4-FFF2-40B4-BE49-F238E27FC236}">
                    <a16:creationId xmlns:a16="http://schemas.microsoft.com/office/drawing/2014/main" id="{E66D9252-E059-5BB6-C902-46D6A0E9380F}"/>
                  </a:ext>
                </a:extLst>
              </p:cNvPr>
              <p:cNvCxnSpPr/>
              <p:nvPr/>
            </p:nvCxnSpPr>
            <p:spPr>
              <a:xfrm flipV="1">
                <a:off x="2268269" y="418759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Elbow Connector 166">
                <a:extLst>
                  <a:ext uri="{FF2B5EF4-FFF2-40B4-BE49-F238E27FC236}">
                    <a16:creationId xmlns:a16="http://schemas.microsoft.com/office/drawing/2014/main" id="{1783E76B-1B9C-ED2B-1CE3-519F12AC959B}"/>
                  </a:ext>
                </a:extLst>
              </p:cNvPr>
              <p:cNvCxnSpPr/>
              <p:nvPr/>
            </p:nvCxnSpPr>
            <p:spPr>
              <a:xfrm flipV="1">
                <a:off x="2649713" y="375742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Elbow Connector 167">
                <a:extLst>
                  <a:ext uri="{FF2B5EF4-FFF2-40B4-BE49-F238E27FC236}">
                    <a16:creationId xmlns:a16="http://schemas.microsoft.com/office/drawing/2014/main" id="{F5049A68-4553-D781-6070-FEF106507B3D}"/>
                  </a:ext>
                </a:extLst>
              </p:cNvPr>
              <p:cNvCxnSpPr/>
              <p:nvPr/>
            </p:nvCxnSpPr>
            <p:spPr>
              <a:xfrm flipV="1">
                <a:off x="2972676" y="3327248"/>
                <a:ext cx="1257738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168">
                <a:extLst>
                  <a:ext uri="{FF2B5EF4-FFF2-40B4-BE49-F238E27FC236}">
                    <a16:creationId xmlns:a16="http://schemas.microsoft.com/office/drawing/2014/main" id="{7C1FDC8E-278C-9176-FF94-DE82EBC8E770}"/>
                  </a:ext>
                </a:extLst>
              </p:cNvPr>
              <p:cNvCxnSpPr/>
              <p:nvPr/>
            </p:nvCxnSpPr>
            <p:spPr>
              <a:xfrm flipV="1">
                <a:off x="3954410" y="2897074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Elbow Connector 169">
                <a:extLst>
                  <a:ext uri="{FF2B5EF4-FFF2-40B4-BE49-F238E27FC236}">
                    <a16:creationId xmlns:a16="http://schemas.microsoft.com/office/drawing/2014/main" id="{41BC812B-E8C1-B1ED-0103-FE2192532C83}"/>
                  </a:ext>
                </a:extLst>
              </p:cNvPr>
              <p:cNvCxnSpPr/>
              <p:nvPr/>
            </p:nvCxnSpPr>
            <p:spPr>
              <a:xfrm flipV="1">
                <a:off x="4230414" y="2466900"/>
                <a:ext cx="1909003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Elbow Connector 170">
                <a:extLst>
                  <a:ext uri="{FF2B5EF4-FFF2-40B4-BE49-F238E27FC236}">
                    <a16:creationId xmlns:a16="http://schemas.microsoft.com/office/drawing/2014/main" id="{E318767D-430D-9A8C-7EAD-CA9AC9B65435}"/>
                  </a:ext>
                </a:extLst>
              </p:cNvPr>
              <p:cNvCxnSpPr/>
              <p:nvPr/>
            </p:nvCxnSpPr>
            <p:spPr>
              <a:xfrm flipV="1">
                <a:off x="5863413" y="203672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171">
                <a:extLst>
                  <a:ext uri="{FF2B5EF4-FFF2-40B4-BE49-F238E27FC236}">
                    <a16:creationId xmlns:a16="http://schemas.microsoft.com/office/drawing/2014/main" id="{1D5A1A04-9B13-F2AC-D745-DB860C72B87B}"/>
                  </a:ext>
                </a:extLst>
              </p:cNvPr>
              <p:cNvCxnSpPr/>
              <p:nvPr/>
            </p:nvCxnSpPr>
            <p:spPr>
              <a:xfrm flipV="1">
                <a:off x="6139417" y="160655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Elbow Connector 172">
                <a:extLst>
                  <a:ext uri="{FF2B5EF4-FFF2-40B4-BE49-F238E27FC236}">
                    <a16:creationId xmlns:a16="http://schemas.microsoft.com/office/drawing/2014/main" id="{0AB94202-0371-BA25-7BBF-C43B37F814E4}"/>
                  </a:ext>
                </a:extLst>
              </p:cNvPr>
              <p:cNvCxnSpPr/>
              <p:nvPr/>
            </p:nvCxnSpPr>
            <p:spPr>
              <a:xfrm flipV="1">
                <a:off x="6415420" y="1163340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Elbow Connector 173">
                <a:extLst>
                  <a:ext uri="{FF2B5EF4-FFF2-40B4-BE49-F238E27FC236}">
                    <a16:creationId xmlns:a16="http://schemas.microsoft.com/office/drawing/2014/main" id="{1397C6DF-DED6-AE7F-D2E1-C1AEF6BFD6D5}"/>
                  </a:ext>
                </a:extLst>
              </p:cNvPr>
              <p:cNvCxnSpPr/>
              <p:nvPr/>
            </p:nvCxnSpPr>
            <p:spPr>
              <a:xfrm flipV="1">
                <a:off x="6691424" y="733166"/>
                <a:ext cx="1121266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1651DD6-ABAB-6460-2FFC-0FFFF669EB8D}"/>
                </a:ext>
              </a:extLst>
            </p:cNvPr>
            <p:cNvGrpSpPr/>
            <p:nvPr/>
          </p:nvGrpSpPr>
          <p:grpSpPr>
            <a:xfrm rot="10800000">
              <a:off x="6528013" y="1890404"/>
              <a:ext cx="586497" cy="462273"/>
              <a:chOff x="630217" y="2897074"/>
              <a:chExt cx="3876200" cy="3055189"/>
            </a:xfrm>
            <a:effectLst/>
          </p:grpSpPr>
          <p:cxnSp>
            <p:nvCxnSpPr>
              <p:cNvPr id="34" name="Elbow Connector 150">
                <a:extLst>
                  <a:ext uri="{FF2B5EF4-FFF2-40B4-BE49-F238E27FC236}">
                    <a16:creationId xmlns:a16="http://schemas.microsoft.com/office/drawing/2014/main" id="{32F26C01-60AA-68F9-12E6-CAF1D26DE442}"/>
                  </a:ext>
                </a:extLst>
              </p:cNvPr>
              <p:cNvCxnSpPr/>
              <p:nvPr/>
            </p:nvCxnSpPr>
            <p:spPr>
              <a:xfrm flipV="1">
                <a:off x="1502765" y="4617769"/>
                <a:ext cx="963852" cy="430173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Elbow Connector 151">
                <a:extLst>
                  <a:ext uri="{FF2B5EF4-FFF2-40B4-BE49-F238E27FC236}">
                    <a16:creationId xmlns:a16="http://schemas.microsoft.com/office/drawing/2014/main" id="{2E605A6A-1187-5BAD-61A1-95F63EA33347}"/>
                  </a:ext>
                </a:extLst>
              </p:cNvPr>
              <p:cNvCxnSpPr/>
              <p:nvPr/>
            </p:nvCxnSpPr>
            <p:spPr>
              <a:xfrm flipV="1">
                <a:off x="630217" y="5508414"/>
                <a:ext cx="459100" cy="443849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Elbow Connector 152">
                <a:extLst>
                  <a:ext uri="{FF2B5EF4-FFF2-40B4-BE49-F238E27FC236}">
                    <a16:creationId xmlns:a16="http://schemas.microsoft.com/office/drawing/2014/main" id="{2E45C50B-B094-541A-9A27-9CCA87AB5380}"/>
                  </a:ext>
                </a:extLst>
              </p:cNvPr>
              <p:cNvCxnSpPr/>
              <p:nvPr/>
            </p:nvCxnSpPr>
            <p:spPr>
              <a:xfrm flipV="1">
                <a:off x="998483" y="5047942"/>
                <a:ext cx="604345" cy="460472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153">
                <a:extLst>
                  <a:ext uri="{FF2B5EF4-FFF2-40B4-BE49-F238E27FC236}">
                    <a16:creationId xmlns:a16="http://schemas.microsoft.com/office/drawing/2014/main" id="{0001F4F7-BDE0-BB8B-640C-3CBBA6842274}"/>
                  </a:ext>
                </a:extLst>
              </p:cNvPr>
              <p:cNvCxnSpPr/>
              <p:nvPr/>
            </p:nvCxnSpPr>
            <p:spPr>
              <a:xfrm flipV="1">
                <a:off x="2268269" y="418759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Elbow Connector 154">
                <a:extLst>
                  <a:ext uri="{FF2B5EF4-FFF2-40B4-BE49-F238E27FC236}">
                    <a16:creationId xmlns:a16="http://schemas.microsoft.com/office/drawing/2014/main" id="{1710EE3C-560B-4679-4A31-7497A5508DE7}"/>
                  </a:ext>
                </a:extLst>
              </p:cNvPr>
              <p:cNvCxnSpPr/>
              <p:nvPr/>
            </p:nvCxnSpPr>
            <p:spPr>
              <a:xfrm flipV="1">
                <a:off x="2649713" y="375742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Elbow Connector 155">
                <a:extLst>
                  <a:ext uri="{FF2B5EF4-FFF2-40B4-BE49-F238E27FC236}">
                    <a16:creationId xmlns:a16="http://schemas.microsoft.com/office/drawing/2014/main" id="{D0013F6C-0120-4EE3-7F5D-B8F74355680F}"/>
                  </a:ext>
                </a:extLst>
              </p:cNvPr>
              <p:cNvCxnSpPr/>
              <p:nvPr/>
            </p:nvCxnSpPr>
            <p:spPr>
              <a:xfrm flipV="1">
                <a:off x="2972676" y="3327248"/>
                <a:ext cx="1257738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Elbow Connector 159">
                <a:extLst>
                  <a:ext uri="{FF2B5EF4-FFF2-40B4-BE49-F238E27FC236}">
                    <a16:creationId xmlns:a16="http://schemas.microsoft.com/office/drawing/2014/main" id="{21479E4C-EF67-CE15-88D2-806108FAD8D1}"/>
                  </a:ext>
                </a:extLst>
              </p:cNvPr>
              <p:cNvCxnSpPr/>
              <p:nvPr/>
            </p:nvCxnSpPr>
            <p:spPr>
              <a:xfrm flipV="1">
                <a:off x="3954410" y="2897074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0B7520F-9D14-4D42-6F65-A2B7569CF374}"/>
                </a:ext>
              </a:extLst>
            </p:cNvPr>
            <p:cNvGrpSpPr/>
            <p:nvPr/>
          </p:nvGrpSpPr>
          <p:grpSpPr>
            <a:xfrm rot="10800000">
              <a:off x="7105433" y="1100718"/>
              <a:ext cx="1086759" cy="789686"/>
              <a:chOff x="630217" y="733166"/>
              <a:chExt cx="7182473" cy="5219097"/>
            </a:xfrm>
            <a:effectLst/>
          </p:grpSpPr>
          <p:cxnSp>
            <p:nvCxnSpPr>
              <p:cNvPr id="20" name="Elbow Connector 138">
                <a:extLst>
                  <a:ext uri="{FF2B5EF4-FFF2-40B4-BE49-F238E27FC236}">
                    <a16:creationId xmlns:a16="http://schemas.microsoft.com/office/drawing/2014/main" id="{EEF00AB5-100F-ED8E-3E8B-D7862BAE691B}"/>
                  </a:ext>
                </a:extLst>
              </p:cNvPr>
              <p:cNvCxnSpPr/>
              <p:nvPr/>
            </p:nvCxnSpPr>
            <p:spPr>
              <a:xfrm flipV="1">
                <a:off x="1502765" y="4617769"/>
                <a:ext cx="963852" cy="430173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139">
                <a:extLst>
                  <a:ext uri="{FF2B5EF4-FFF2-40B4-BE49-F238E27FC236}">
                    <a16:creationId xmlns:a16="http://schemas.microsoft.com/office/drawing/2014/main" id="{C90DDB64-29B9-B37B-CE7F-F60E99290BE6}"/>
                  </a:ext>
                </a:extLst>
              </p:cNvPr>
              <p:cNvCxnSpPr/>
              <p:nvPr/>
            </p:nvCxnSpPr>
            <p:spPr>
              <a:xfrm flipV="1">
                <a:off x="630217" y="5508414"/>
                <a:ext cx="459100" cy="443849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lbow Connector 140">
                <a:extLst>
                  <a:ext uri="{FF2B5EF4-FFF2-40B4-BE49-F238E27FC236}">
                    <a16:creationId xmlns:a16="http://schemas.microsoft.com/office/drawing/2014/main" id="{7CD739A7-94BF-2D7B-457D-C1A81872CAAE}"/>
                  </a:ext>
                </a:extLst>
              </p:cNvPr>
              <p:cNvCxnSpPr/>
              <p:nvPr/>
            </p:nvCxnSpPr>
            <p:spPr>
              <a:xfrm flipV="1">
                <a:off x="998483" y="5047942"/>
                <a:ext cx="604345" cy="460472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141">
                <a:extLst>
                  <a:ext uri="{FF2B5EF4-FFF2-40B4-BE49-F238E27FC236}">
                    <a16:creationId xmlns:a16="http://schemas.microsoft.com/office/drawing/2014/main" id="{7B9BDC0B-08B6-E045-72ED-624CE27D7038}"/>
                  </a:ext>
                </a:extLst>
              </p:cNvPr>
              <p:cNvCxnSpPr/>
              <p:nvPr/>
            </p:nvCxnSpPr>
            <p:spPr>
              <a:xfrm flipV="1">
                <a:off x="2268269" y="418759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142">
                <a:extLst>
                  <a:ext uri="{FF2B5EF4-FFF2-40B4-BE49-F238E27FC236}">
                    <a16:creationId xmlns:a16="http://schemas.microsoft.com/office/drawing/2014/main" id="{F6C4E281-68DF-B52E-FE81-2422E61BAF2C}"/>
                  </a:ext>
                </a:extLst>
              </p:cNvPr>
              <p:cNvCxnSpPr/>
              <p:nvPr/>
            </p:nvCxnSpPr>
            <p:spPr>
              <a:xfrm flipV="1">
                <a:off x="2649713" y="375742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143">
                <a:extLst>
                  <a:ext uri="{FF2B5EF4-FFF2-40B4-BE49-F238E27FC236}">
                    <a16:creationId xmlns:a16="http://schemas.microsoft.com/office/drawing/2014/main" id="{737FF303-2EDD-1CE4-2AB4-4B6C65753839}"/>
                  </a:ext>
                </a:extLst>
              </p:cNvPr>
              <p:cNvCxnSpPr/>
              <p:nvPr/>
            </p:nvCxnSpPr>
            <p:spPr>
              <a:xfrm flipV="1">
                <a:off x="2972676" y="3327248"/>
                <a:ext cx="1257738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144">
                <a:extLst>
                  <a:ext uri="{FF2B5EF4-FFF2-40B4-BE49-F238E27FC236}">
                    <a16:creationId xmlns:a16="http://schemas.microsoft.com/office/drawing/2014/main" id="{6F202AE6-F9FB-AB5E-22C3-9039AFBA36D5}"/>
                  </a:ext>
                </a:extLst>
              </p:cNvPr>
              <p:cNvCxnSpPr/>
              <p:nvPr/>
            </p:nvCxnSpPr>
            <p:spPr>
              <a:xfrm flipV="1">
                <a:off x="3954410" y="2897074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145">
                <a:extLst>
                  <a:ext uri="{FF2B5EF4-FFF2-40B4-BE49-F238E27FC236}">
                    <a16:creationId xmlns:a16="http://schemas.microsoft.com/office/drawing/2014/main" id="{6D30BF96-37CB-A2E0-5ADD-5C0B52A422FD}"/>
                  </a:ext>
                </a:extLst>
              </p:cNvPr>
              <p:cNvCxnSpPr/>
              <p:nvPr/>
            </p:nvCxnSpPr>
            <p:spPr>
              <a:xfrm flipV="1">
                <a:off x="4230414" y="2466900"/>
                <a:ext cx="1909003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Elbow Connector 146">
                <a:extLst>
                  <a:ext uri="{FF2B5EF4-FFF2-40B4-BE49-F238E27FC236}">
                    <a16:creationId xmlns:a16="http://schemas.microsoft.com/office/drawing/2014/main" id="{17995B09-3F3D-A60F-41A5-547D2CCA385C}"/>
                  </a:ext>
                </a:extLst>
              </p:cNvPr>
              <p:cNvCxnSpPr/>
              <p:nvPr/>
            </p:nvCxnSpPr>
            <p:spPr>
              <a:xfrm flipV="1">
                <a:off x="5863413" y="203672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Elbow Connector 147">
                <a:extLst>
                  <a:ext uri="{FF2B5EF4-FFF2-40B4-BE49-F238E27FC236}">
                    <a16:creationId xmlns:a16="http://schemas.microsoft.com/office/drawing/2014/main" id="{F24D0C53-DA79-3D1D-F7C2-C35EF3236BA6}"/>
                  </a:ext>
                </a:extLst>
              </p:cNvPr>
              <p:cNvCxnSpPr/>
              <p:nvPr/>
            </p:nvCxnSpPr>
            <p:spPr>
              <a:xfrm flipV="1">
                <a:off x="6139417" y="160655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Elbow Connector 148">
                <a:extLst>
                  <a:ext uri="{FF2B5EF4-FFF2-40B4-BE49-F238E27FC236}">
                    <a16:creationId xmlns:a16="http://schemas.microsoft.com/office/drawing/2014/main" id="{85ED84F3-8E3E-B05F-D67C-845ED9EE4A74}"/>
                  </a:ext>
                </a:extLst>
              </p:cNvPr>
              <p:cNvCxnSpPr/>
              <p:nvPr/>
            </p:nvCxnSpPr>
            <p:spPr>
              <a:xfrm flipV="1">
                <a:off x="6415420" y="1163340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149">
                <a:extLst>
                  <a:ext uri="{FF2B5EF4-FFF2-40B4-BE49-F238E27FC236}">
                    <a16:creationId xmlns:a16="http://schemas.microsoft.com/office/drawing/2014/main" id="{6C8DC9DA-5ACA-CE97-1A8D-4D736FA4532F}"/>
                  </a:ext>
                </a:extLst>
              </p:cNvPr>
              <p:cNvCxnSpPr/>
              <p:nvPr/>
            </p:nvCxnSpPr>
            <p:spPr>
              <a:xfrm flipV="1">
                <a:off x="6691424" y="733166"/>
                <a:ext cx="1121266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46514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7EEC6-408C-42E3-624B-E0ECBFAA9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811FA11-AC1F-A53C-2163-C15D81F31F18}"/>
              </a:ext>
            </a:extLst>
          </p:cNvPr>
          <p:cNvCxnSpPr/>
          <p:nvPr/>
        </p:nvCxnSpPr>
        <p:spPr>
          <a:xfrm>
            <a:off x="2150442" y="409784"/>
            <a:ext cx="0" cy="4317408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5F10F2E-4D8A-3DCA-89AB-AA5C081F3CA1}"/>
              </a:ext>
            </a:extLst>
          </p:cNvPr>
          <p:cNvCxnSpPr/>
          <p:nvPr/>
        </p:nvCxnSpPr>
        <p:spPr>
          <a:xfrm flipV="1">
            <a:off x="2150443" y="363068"/>
            <a:ext cx="1" cy="411968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E2B6EFE-B828-03E9-EE96-53582DBF60FB}"/>
              </a:ext>
            </a:extLst>
          </p:cNvPr>
          <p:cNvCxnSpPr/>
          <p:nvPr/>
        </p:nvCxnSpPr>
        <p:spPr>
          <a:xfrm flipH="1">
            <a:off x="2150443" y="4727191"/>
            <a:ext cx="8399261" cy="0"/>
          </a:xfrm>
          <a:prstGeom prst="line">
            <a:avLst/>
          </a:prstGeom>
          <a:ln w="38100" cmpd="sng">
            <a:solidFill>
              <a:schemeClr val="bg1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5483F1F-DEDA-C6DC-CA99-378D0B1DFDD6}"/>
              </a:ext>
            </a:extLst>
          </p:cNvPr>
          <p:cNvSpPr txBox="1"/>
          <p:nvPr/>
        </p:nvSpPr>
        <p:spPr>
          <a:xfrm>
            <a:off x="8030032" y="4799049"/>
            <a:ext cx="424479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GB"/>
            </a:defPPr>
            <a:lvl1pPr defTabSz="457291" fontAlgn="auto">
              <a:spcBef>
                <a:spcPts val="0"/>
              </a:spcBef>
              <a:spcAft>
                <a:spcPts val="0"/>
              </a:spcAft>
              <a:defRPr sz="1800" b="1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s-EC" noProof="0" dirty="0"/>
              <a:t>Metros de carretera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1D2585F-CB24-C7D2-D94C-BA10FD0DF9DC}"/>
              </a:ext>
            </a:extLst>
          </p:cNvPr>
          <p:cNvSpPr txBox="1"/>
          <p:nvPr/>
        </p:nvSpPr>
        <p:spPr>
          <a:xfrm rot="16200000">
            <a:off x="-125378" y="2496858"/>
            <a:ext cx="38129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Número de paradas de autobús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6493269-DE92-54A2-C5C7-6851D2EB4FD6}"/>
              </a:ext>
            </a:extLst>
          </p:cNvPr>
          <p:cNvSpPr/>
          <p:nvPr/>
        </p:nvSpPr>
        <p:spPr>
          <a:xfrm>
            <a:off x="2698119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95F2700-A6B3-710B-B4D7-D9A7E027D908}"/>
              </a:ext>
            </a:extLst>
          </p:cNvPr>
          <p:cNvSpPr/>
          <p:nvPr/>
        </p:nvSpPr>
        <p:spPr>
          <a:xfrm>
            <a:off x="3472560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6EFBEC-5854-9684-8AB5-5685EC65C21F}"/>
              </a:ext>
            </a:extLst>
          </p:cNvPr>
          <p:cNvSpPr/>
          <p:nvPr/>
        </p:nvSpPr>
        <p:spPr>
          <a:xfrm>
            <a:off x="4576402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C92FE84-4C9F-0F39-BCF8-0D9E438F7F78}"/>
              </a:ext>
            </a:extLst>
          </p:cNvPr>
          <p:cNvSpPr/>
          <p:nvPr/>
        </p:nvSpPr>
        <p:spPr>
          <a:xfrm>
            <a:off x="5540072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AAA48E4-A701-CCC5-B676-8326FDE6A736}"/>
              </a:ext>
            </a:extLst>
          </p:cNvPr>
          <p:cNvSpPr/>
          <p:nvPr/>
        </p:nvSpPr>
        <p:spPr>
          <a:xfrm>
            <a:off x="6127036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32EFBA-3AE9-8C72-D76F-FE435F903556}"/>
              </a:ext>
            </a:extLst>
          </p:cNvPr>
          <p:cNvSpPr/>
          <p:nvPr/>
        </p:nvSpPr>
        <p:spPr>
          <a:xfrm>
            <a:off x="7178314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B6F823E-817C-EC64-8494-1B273921E05C}"/>
              </a:ext>
            </a:extLst>
          </p:cNvPr>
          <p:cNvSpPr/>
          <p:nvPr/>
        </p:nvSpPr>
        <p:spPr>
          <a:xfrm>
            <a:off x="8448608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006BD63-B4C7-8804-C8F3-DE8E64E764AC}"/>
              </a:ext>
            </a:extLst>
          </p:cNvPr>
          <p:cNvSpPr/>
          <p:nvPr/>
        </p:nvSpPr>
        <p:spPr>
          <a:xfrm>
            <a:off x="9561211" y="5980665"/>
            <a:ext cx="175213" cy="17521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43F40F8-A7D1-6ABB-6007-95BC1EB91900}"/>
              </a:ext>
            </a:extLst>
          </p:cNvPr>
          <p:cNvGrpSpPr/>
          <p:nvPr/>
        </p:nvGrpSpPr>
        <p:grpSpPr>
          <a:xfrm>
            <a:off x="1522148" y="6085793"/>
            <a:ext cx="9146117" cy="105130"/>
            <a:chOff x="665657" y="4790966"/>
            <a:chExt cx="7287172" cy="18393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AD003E8-2FE9-C850-F58F-42A05516CE87}"/>
                </a:ext>
              </a:extLst>
            </p:cNvPr>
            <p:cNvSpPr/>
            <p:nvPr/>
          </p:nvSpPr>
          <p:spPr>
            <a:xfrm>
              <a:off x="665657" y="4790966"/>
              <a:ext cx="7287172" cy="18393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6D3B0A3-21DF-3A90-B08E-01A274562A82}"/>
                </a:ext>
              </a:extLst>
            </p:cNvPr>
            <p:cNvCxnSpPr>
              <a:stCxn id="49" idx="1"/>
              <a:endCxn id="49" idx="3"/>
            </p:cNvCxnSpPr>
            <p:nvPr/>
          </p:nvCxnSpPr>
          <p:spPr>
            <a:xfrm>
              <a:off x="665657" y="4882932"/>
              <a:ext cx="7287172" cy="0"/>
            </a:xfrm>
            <a:prstGeom prst="line">
              <a:avLst/>
            </a:prstGeom>
            <a:ln w="12700" cmpd="sng">
              <a:solidFill>
                <a:srgbClr val="FFFFFF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686E987-EDAE-1309-3815-59C60E64346B}"/>
              </a:ext>
            </a:extLst>
          </p:cNvPr>
          <p:cNvCxnSpPr/>
          <p:nvPr/>
        </p:nvCxnSpPr>
        <p:spPr>
          <a:xfrm>
            <a:off x="2150443" y="5605171"/>
            <a:ext cx="0" cy="480621"/>
          </a:xfrm>
          <a:prstGeom prst="straightConnector1">
            <a:avLst/>
          </a:prstGeom>
          <a:ln w="57150" cmpd="sng"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C66CE279-2A4E-3626-6B55-9CB86FE6080E}"/>
              </a:ext>
            </a:extLst>
          </p:cNvPr>
          <p:cNvSpPr txBox="1"/>
          <p:nvPr/>
        </p:nvSpPr>
        <p:spPr>
          <a:xfrm>
            <a:off x="1614080" y="4880073"/>
            <a:ext cx="107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Tú estas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Aquí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D9A4A9E-9CFD-5859-C811-E07BD8C219A1}"/>
              </a:ext>
            </a:extLst>
          </p:cNvPr>
          <p:cNvGrpSpPr/>
          <p:nvPr/>
        </p:nvGrpSpPr>
        <p:grpSpPr>
          <a:xfrm>
            <a:off x="2150443" y="1519768"/>
            <a:ext cx="7954505" cy="3210612"/>
            <a:chOff x="621172" y="1100718"/>
            <a:chExt cx="7571020" cy="532455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47BD50E-DFE2-7D71-2438-9885FE14096F}"/>
                </a:ext>
              </a:extLst>
            </p:cNvPr>
            <p:cNvGrpSpPr/>
            <p:nvPr/>
          </p:nvGrpSpPr>
          <p:grpSpPr>
            <a:xfrm>
              <a:off x="621172" y="5635585"/>
              <a:ext cx="1086759" cy="789686"/>
              <a:chOff x="630217" y="733166"/>
              <a:chExt cx="7182473" cy="5219097"/>
            </a:xfrm>
            <a:effectLst/>
          </p:grpSpPr>
          <p:cxnSp>
            <p:nvCxnSpPr>
              <p:cNvPr id="109" name="Elbow Connector 212">
                <a:extLst>
                  <a:ext uri="{FF2B5EF4-FFF2-40B4-BE49-F238E27FC236}">
                    <a16:creationId xmlns:a16="http://schemas.microsoft.com/office/drawing/2014/main" id="{8AD48B69-8CC3-2F85-8C28-EE8FA67B8E98}"/>
                  </a:ext>
                </a:extLst>
              </p:cNvPr>
              <p:cNvCxnSpPr/>
              <p:nvPr/>
            </p:nvCxnSpPr>
            <p:spPr>
              <a:xfrm flipV="1">
                <a:off x="1502765" y="4617769"/>
                <a:ext cx="963852" cy="430173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Elbow Connector 213">
                <a:extLst>
                  <a:ext uri="{FF2B5EF4-FFF2-40B4-BE49-F238E27FC236}">
                    <a16:creationId xmlns:a16="http://schemas.microsoft.com/office/drawing/2014/main" id="{435607B1-A5D5-C09D-69DC-E333600654C4}"/>
                  </a:ext>
                </a:extLst>
              </p:cNvPr>
              <p:cNvCxnSpPr/>
              <p:nvPr/>
            </p:nvCxnSpPr>
            <p:spPr>
              <a:xfrm flipV="1">
                <a:off x="630217" y="5508414"/>
                <a:ext cx="459100" cy="443849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Elbow Connector 214">
                <a:extLst>
                  <a:ext uri="{FF2B5EF4-FFF2-40B4-BE49-F238E27FC236}">
                    <a16:creationId xmlns:a16="http://schemas.microsoft.com/office/drawing/2014/main" id="{72F63DAF-0D17-A497-D279-705877B0D5A0}"/>
                  </a:ext>
                </a:extLst>
              </p:cNvPr>
              <p:cNvCxnSpPr/>
              <p:nvPr/>
            </p:nvCxnSpPr>
            <p:spPr>
              <a:xfrm flipV="1">
                <a:off x="998483" y="5047942"/>
                <a:ext cx="604345" cy="460472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Elbow Connector 215">
                <a:extLst>
                  <a:ext uri="{FF2B5EF4-FFF2-40B4-BE49-F238E27FC236}">
                    <a16:creationId xmlns:a16="http://schemas.microsoft.com/office/drawing/2014/main" id="{624FF651-DAF1-60B8-86EB-1AD2A9106AC3}"/>
                  </a:ext>
                </a:extLst>
              </p:cNvPr>
              <p:cNvCxnSpPr/>
              <p:nvPr/>
            </p:nvCxnSpPr>
            <p:spPr>
              <a:xfrm flipV="1">
                <a:off x="2268269" y="418759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Elbow Connector 216">
                <a:extLst>
                  <a:ext uri="{FF2B5EF4-FFF2-40B4-BE49-F238E27FC236}">
                    <a16:creationId xmlns:a16="http://schemas.microsoft.com/office/drawing/2014/main" id="{EF430306-F9E2-71E6-30CB-FB94ECE90F49}"/>
                  </a:ext>
                </a:extLst>
              </p:cNvPr>
              <p:cNvCxnSpPr/>
              <p:nvPr/>
            </p:nvCxnSpPr>
            <p:spPr>
              <a:xfrm flipV="1">
                <a:off x="2649713" y="375742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Elbow Connector 217">
                <a:extLst>
                  <a:ext uri="{FF2B5EF4-FFF2-40B4-BE49-F238E27FC236}">
                    <a16:creationId xmlns:a16="http://schemas.microsoft.com/office/drawing/2014/main" id="{927FBA9F-7655-11BE-782F-6D773C584191}"/>
                  </a:ext>
                </a:extLst>
              </p:cNvPr>
              <p:cNvCxnSpPr/>
              <p:nvPr/>
            </p:nvCxnSpPr>
            <p:spPr>
              <a:xfrm flipV="1">
                <a:off x="2972676" y="3327248"/>
                <a:ext cx="1257738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Elbow Connector 218">
                <a:extLst>
                  <a:ext uri="{FF2B5EF4-FFF2-40B4-BE49-F238E27FC236}">
                    <a16:creationId xmlns:a16="http://schemas.microsoft.com/office/drawing/2014/main" id="{ED004492-6D87-EEEE-2F0F-A65DB46FC966}"/>
                  </a:ext>
                </a:extLst>
              </p:cNvPr>
              <p:cNvCxnSpPr/>
              <p:nvPr/>
            </p:nvCxnSpPr>
            <p:spPr>
              <a:xfrm flipV="1">
                <a:off x="3954410" y="2897074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Elbow Connector 219">
                <a:extLst>
                  <a:ext uri="{FF2B5EF4-FFF2-40B4-BE49-F238E27FC236}">
                    <a16:creationId xmlns:a16="http://schemas.microsoft.com/office/drawing/2014/main" id="{7629E243-A7DF-708C-6A84-BF86EC6B5E8E}"/>
                  </a:ext>
                </a:extLst>
              </p:cNvPr>
              <p:cNvCxnSpPr/>
              <p:nvPr/>
            </p:nvCxnSpPr>
            <p:spPr>
              <a:xfrm flipV="1">
                <a:off x="4230414" y="2466900"/>
                <a:ext cx="1909003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Elbow Connector 220">
                <a:extLst>
                  <a:ext uri="{FF2B5EF4-FFF2-40B4-BE49-F238E27FC236}">
                    <a16:creationId xmlns:a16="http://schemas.microsoft.com/office/drawing/2014/main" id="{9C8A24C8-232E-9BD3-77FA-CCCC9AF9B1FD}"/>
                  </a:ext>
                </a:extLst>
              </p:cNvPr>
              <p:cNvCxnSpPr/>
              <p:nvPr/>
            </p:nvCxnSpPr>
            <p:spPr>
              <a:xfrm flipV="1">
                <a:off x="5863413" y="203672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Elbow Connector 221">
                <a:extLst>
                  <a:ext uri="{FF2B5EF4-FFF2-40B4-BE49-F238E27FC236}">
                    <a16:creationId xmlns:a16="http://schemas.microsoft.com/office/drawing/2014/main" id="{058541CB-5258-E153-FB61-8A8054E1A153}"/>
                  </a:ext>
                </a:extLst>
              </p:cNvPr>
              <p:cNvCxnSpPr/>
              <p:nvPr/>
            </p:nvCxnSpPr>
            <p:spPr>
              <a:xfrm flipV="1">
                <a:off x="6139417" y="160655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Elbow Connector 222">
                <a:extLst>
                  <a:ext uri="{FF2B5EF4-FFF2-40B4-BE49-F238E27FC236}">
                    <a16:creationId xmlns:a16="http://schemas.microsoft.com/office/drawing/2014/main" id="{8745CA3E-57C8-4B8F-CA5F-2FB775BE588E}"/>
                  </a:ext>
                </a:extLst>
              </p:cNvPr>
              <p:cNvCxnSpPr/>
              <p:nvPr/>
            </p:nvCxnSpPr>
            <p:spPr>
              <a:xfrm flipV="1">
                <a:off x="6415420" y="1163340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Elbow Connector 223">
                <a:extLst>
                  <a:ext uri="{FF2B5EF4-FFF2-40B4-BE49-F238E27FC236}">
                    <a16:creationId xmlns:a16="http://schemas.microsoft.com/office/drawing/2014/main" id="{E33ED19A-771E-109C-A9B7-88A4BEDD2E12}"/>
                  </a:ext>
                </a:extLst>
              </p:cNvPr>
              <p:cNvCxnSpPr/>
              <p:nvPr/>
            </p:nvCxnSpPr>
            <p:spPr>
              <a:xfrm flipV="1">
                <a:off x="6691424" y="733166"/>
                <a:ext cx="1121266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D55B816-1F56-92C2-4172-E67D7A085064}"/>
                </a:ext>
              </a:extLst>
            </p:cNvPr>
            <p:cNvGrpSpPr/>
            <p:nvPr/>
          </p:nvGrpSpPr>
          <p:grpSpPr>
            <a:xfrm>
              <a:off x="1690676" y="4845899"/>
              <a:ext cx="1086759" cy="789686"/>
              <a:chOff x="630217" y="733166"/>
              <a:chExt cx="7182473" cy="5219097"/>
            </a:xfrm>
            <a:effectLst/>
          </p:grpSpPr>
          <p:cxnSp>
            <p:nvCxnSpPr>
              <p:cNvPr id="97" name="Elbow Connector 200">
                <a:extLst>
                  <a:ext uri="{FF2B5EF4-FFF2-40B4-BE49-F238E27FC236}">
                    <a16:creationId xmlns:a16="http://schemas.microsoft.com/office/drawing/2014/main" id="{B8368A13-201A-6CAA-1331-3553DE144F02}"/>
                  </a:ext>
                </a:extLst>
              </p:cNvPr>
              <p:cNvCxnSpPr/>
              <p:nvPr/>
            </p:nvCxnSpPr>
            <p:spPr>
              <a:xfrm flipV="1">
                <a:off x="1502765" y="4617769"/>
                <a:ext cx="963852" cy="430173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Elbow Connector 201">
                <a:extLst>
                  <a:ext uri="{FF2B5EF4-FFF2-40B4-BE49-F238E27FC236}">
                    <a16:creationId xmlns:a16="http://schemas.microsoft.com/office/drawing/2014/main" id="{2A4890D5-2C3A-BDBC-3D45-5FCB292A7DDA}"/>
                  </a:ext>
                </a:extLst>
              </p:cNvPr>
              <p:cNvCxnSpPr/>
              <p:nvPr/>
            </p:nvCxnSpPr>
            <p:spPr>
              <a:xfrm flipV="1">
                <a:off x="630217" y="5508414"/>
                <a:ext cx="459100" cy="443849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Elbow Connector 202">
                <a:extLst>
                  <a:ext uri="{FF2B5EF4-FFF2-40B4-BE49-F238E27FC236}">
                    <a16:creationId xmlns:a16="http://schemas.microsoft.com/office/drawing/2014/main" id="{67AD7E32-AC96-0393-18FD-BAF1999FB592}"/>
                  </a:ext>
                </a:extLst>
              </p:cNvPr>
              <p:cNvCxnSpPr/>
              <p:nvPr/>
            </p:nvCxnSpPr>
            <p:spPr>
              <a:xfrm flipV="1">
                <a:off x="998483" y="5047942"/>
                <a:ext cx="604345" cy="460472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Elbow Connector 203">
                <a:extLst>
                  <a:ext uri="{FF2B5EF4-FFF2-40B4-BE49-F238E27FC236}">
                    <a16:creationId xmlns:a16="http://schemas.microsoft.com/office/drawing/2014/main" id="{9CDB2A54-C3CC-9E5F-A32B-CD04A083ABC8}"/>
                  </a:ext>
                </a:extLst>
              </p:cNvPr>
              <p:cNvCxnSpPr/>
              <p:nvPr/>
            </p:nvCxnSpPr>
            <p:spPr>
              <a:xfrm flipV="1">
                <a:off x="2268269" y="418759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Elbow Connector 204">
                <a:extLst>
                  <a:ext uri="{FF2B5EF4-FFF2-40B4-BE49-F238E27FC236}">
                    <a16:creationId xmlns:a16="http://schemas.microsoft.com/office/drawing/2014/main" id="{9568C034-5091-8B09-DA2D-FF841A6FBEA6}"/>
                  </a:ext>
                </a:extLst>
              </p:cNvPr>
              <p:cNvCxnSpPr/>
              <p:nvPr/>
            </p:nvCxnSpPr>
            <p:spPr>
              <a:xfrm flipV="1">
                <a:off x="2649713" y="375742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Elbow Connector 205">
                <a:extLst>
                  <a:ext uri="{FF2B5EF4-FFF2-40B4-BE49-F238E27FC236}">
                    <a16:creationId xmlns:a16="http://schemas.microsoft.com/office/drawing/2014/main" id="{DD3429BC-582E-8A60-F6B5-844F6515A1DE}"/>
                  </a:ext>
                </a:extLst>
              </p:cNvPr>
              <p:cNvCxnSpPr/>
              <p:nvPr/>
            </p:nvCxnSpPr>
            <p:spPr>
              <a:xfrm flipV="1">
                <a:off x="2972676" y="3327248"/>
                <a:ext cx="1257738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Elbow Connector 206">
                <a:extLst>
                  <a:ext uri="{FF2B5EF4-FFF2-40B4-BE49-F238E27FC236}">
                    <a16:creationId xmlns:a16="http://schemas.microsoft.com/office/drawing/2014/main" id="{C2E9AA85-9918-AE36-6D17-D5CF6F7723E9}"/>
                  </a:ext>
                </a:extLst>
              </p:cNvPr>
              <p:cNvCxnSpPr/>
              <p:nvPr/>
            </p:nvCxnSpPr>
            <p:spPr>
              <a:xfrm flipV="1">
                <a:off x="3954410" y="2897074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Elbow Connector 207">
                <a:extLst>
                  <a:ext uri="{FF2B5EF4-FFF2-40B4-BE49-F238E27FC236}">
                    <a16:creationId xmlns:a16="http://schemas.microsoft.com/office/drawing/2014/main" id="{91475984-AA6F-AC29-B4CA-140BBD7E015C}"/>
                  </a:ext>
                </a:extLst>
              </p:cNvPr>
              <p:cNvCxnSpPr/>
              <p:nvPr/>
            </p:nvCxnSpPr>
            <p:spPr>
              <a:xfrm flipV="1">
                <a:off x="4230414" y="2466900"/>
                <a:ext cx="1909003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Elbow Connector 208">
                <a:extLst>
                  <a:ext uri="{FF2B5EF4-FFF2-40B4-BE49-F238E27FC236}">
                    <a16:creationId xmlns:a16="http://schemas.microsoft.com/office/drawing/2014/main" id="{CFEFA797-24B8-ACC2-1663-E408E1411DEA}"/>
                  </a:ext>
                </a:extLst>
              </p:cNvPr>
              <p:cNvCxnSpPr/>
              <p:nvPr/>
            </p:nvCxnSpPr>
            <p:spPr>
              <a:xfrm flipV="1">
                <a:off x="5863413" y="203672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Elbow Connector 209">
                <a:extLst>
                  <a:ext uri="{FF2B5EF4-FFF2-40B4-BE49-F238E27FC236}">
                    <a16:creationId xmlns:a16="http://schemas.microsoft.com/office/drawing/2014/main" id="{9E0D49F6-A608-FF78-4C2C-CFFFF6ACC80D}"/>
                  </a:ext>
                </a:extLst>
              </p:cNvPr>
              <p:cNvCxnSpPr/>
              <p:nvPr/>
            </p:nvCxnSpPr>
            <p:spPr>
              <a:xfrm flipV="1">
                <a:off x="6139417" y="160655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Elbow Connector 210">
                <a:extLst>
                  <a:ext uri="{FF2B5EF4-FFF2-40B4-BE49-F238E27FC236}">
                    <a16:creationId xmlns:a16="http://schemas.microsoft.com/office/drawing/2014/main" id="{8AF52BFC-60D5-398C-7A93-BC3CEB427F5C}"/>
                  </a:ext>
                </a:extLst>
              </p:cNvPr>
              <p:cNvCxnSpPr/>
              <p:nvPr/>
            </p:nvCxnSpPr>
            <p:spPr>
              <a:xfrm flipV="1">
                <a:off x="6415420" y="1163340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Elbow Connector 211">
                <a:extLst>
                  <a:ext uri="{FF2B5EF4-FFF2-40B4-BE49-F238E27FC236}">
                    <a16:creationId xmlns:a16="http://schemas.microsoft.com/office/drawing/2014/main" id="{1C304201-52F1-B7D1-D828-D3CC69B251B6}"/>
                  </a:ext>
                </a:extLst>
              </p:cNvPr>
              <p:cNvCxnSpPr/>
              <p:nvPr/>
            </p:nvCxnSpPr>
            <p:spPr>
              <a:xfrm flipV="1">
                <a:off x="6691424" y="733166"/>
                <a:ext cx="1121266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419D149-6AD7-483A-C88E-C420003AC188}"/>
                </a:ext>
              </a:extLst>
            </p:cNvPr>
            <p:cNvGrpSpPr/>
            <p:nvPr/>
          </p:nvGrpSpPr>
          <p:grpSpPr>
            <a:xfrm rot="10800000">
              <a:off x="2738448" y="4056213"/>
              <a:ext cx="1086759" cy="789686"/>
              <a:chOff x="630217" y="733166"/>
              <a:chExt cx="7182473" cy="5219097"/>
            </a:xfrm>
            <a:effectLst/>
          </p:grpSpPr>
          <p:cxnSp>
            <p:nvCxnSpPr>
              <p:cNvPr id="85" name="Elbow Connector 188">
                <a:extLst>
                  <a:ext uri="{FF2B5EF4-FFF2-40B4-BE49-F238E27FC236}">
                    <a16:creationId xmlns:a16="http://schemas.microsoft.com/office/drawing/2014/main" id="{7A90F3AD-4F70-365F-6E2E-C823DF01F15E}"/>
                  </a:ext>
                </a:extLst>
              </p:cNvPr>
              <p:cNvCxnSpPr/>
              <p:nvPr/>
            </p:nvCxnSpPr>
            <p:spPr>
              <a:xfrm flipV="1">
                <a:off x="1502765" y="4617769"/>
                <a:ext cx="963852" cy="430173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Elbow Connector 189">
                <a:extLst>
                  <a:ext uri="{FF2B5EF4-FFF2-40B4-BE49-F238E27FC236}">
                    <a16:creationId xmlns:a16="http://schemas.microsoft.com/office/drawing/2014/main" id="{500DBA21-06AA-24CF-A8D0-F9BF1B3B80B3}"/>
                  </a:ext>
                </a:extLst>
              </p:cNvPr>
              <p:cNvCxnSpPr/>
              <p:nvPr/>
            </p:nvCxnSpPr>
            <p:spPr>
              <a:xfrm flipV="1">
                <a:off x="630217" y="5508414"/>
                <a:ext cx="459100" cy="443849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Elbow Connector 190">
                <a:extLst>
                  <a:ext uri="{FF2B5EF4-FFF2-40B4-BE49-F238E27FC236}">
                    <a16:creationId xmlns:a16="http://schemas.microsoft.com/office/drawing/2014/main" id="{2AA7CA26-AC0A-390B-0C7E-782C19812C6F}"/>
                  </a:ext>
                </a:extLst>
              </p:cNvPr>
              <p:cNvCxnSpPr/>
              <p:nvPr/>
            </p:nvCxnSpPr>
            <p:spPr>
              <a:xfrm flipV="1">
                <a:off x="998483" y="5047942"/>
                <a:ext cx="604345" cy="460472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Elbow Connector 191">
                <a:extLst>
                  <a:ext uri="{FF2B5EF4-FFF2-40B4-BE49-F238E27FC236}">
                    <a16:creationId xmlns:a16="http://schemas.microsoft.com/office/drawing/2014/main" id="{1BAB0818-680A-683A-23A7-DBE67FA098AC}"/>
                  </a:ext>
                </a:extLst>
              </p:cNvPr>
              <p:cNvCxnSpPr/>
              <p:nvPr/>
            </p:nvCxnSpPr>
            <p:spPr>
              <a:xfrm flipV="1">
                <a:off x="2268269" y="418759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Elbow Connector 192">
                <a:extLst>
                  <a:ext uri="{FF2B5EF4-FFF2-40B4-BE49-F238E27FC236}">
                    <a16:creationId xmlns:a16="http://schemas.microsoft.com/office/drawing/2014/main" id="{2BB1DC59-C69E-5125-2A71-6C8BC604E976}"/>
                  </a:ext>
                </a:extLst>
              </p:cNvPr>
              <p:cNvCxnSpPr/>
              <p:nvPr/>
            </p:nvCxnSpPr>
            <p:spPr>
              <a:xfrm flipV="1">
                <a:off x="2649713" y="375742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Elbow Connector 193">
                <a:extLst>
                  <a:ext uri="{FF2B5EF4-FFF2-40B4-BE49-F238E27FC236}">
                    <a16:creationId xmlns:a16="http://schemas.microsoft.com/office/drawing/2014/main" id="{AAA11852-4684-1C5F-E5AD-2F2EA5CFDEB1}"/>
                  </a:ext>
                </a:extLst>
              </p:cNvPr>
              <p:cNvCxnSpPr/>
              <p:nvPr/>
            </p:nvCxnSpPr>
            <p:spPr>
              <a:xfrm flipV="1">
                <a:off x="2972676" y="3327248"/>
                <a:ext cx="1257738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Elbow Connector 194">
                <a:extLst>
                  <a:ext uri="{FF2B5EF4-FFF2-40B4-BE49-F238E27FC236}">
                    <a16:creationId xmlns:a16="http://schemas.microsoft.com/office/drawing/2014/main" id="{C0649A76-F4ED-39F1-62F8-7FCFBEB327AC}"/>
                  </a:ext>
                </a:extLst>
              </p:cNvPr>
              <p:cNvCxnSpPr/>
              <p:nvPr/>
            </p:nvCxnSpPr>
            <p:spPr>
              <a:xfrm flipV="1">
                <a:off x="3954410" y="2897074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Elbow Connector 195">
                <a:extLst>
                  <a:ext uri="{FF2B5EF4-FFF2-40B4-BE49-F238E27FC236}">
                    <a16:creationId xmlns:a16="http://schemas.microsoft.com/office/drawing/2014/main" id="{030E5F98-8C43-F711-509C-9EDDCEB4D165}"/>
                  </a:ext>
                </a:extLst>
              </p:cNvPr>
              <p:cNvCxnSpPr/>
              <p:nvPr/>
            </p:nvCxnSpPr>
            <p:spPr>
              <a:xfrm flipV="1">
                <a:off x="4230414" y="2466900"/>
                <a:ext cx="1909003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Elbow Connector 196">
                <a:extLst>
                  <a:ext uri="{FF2B5EF4-FFF2-40B4-BE49-F238E27FC236}">
                    <a16:creationId xmlns:a16="http://schemas.microsoft.com/office/drawing/2014/main" id="{69B7FF7B-8CBB-609C-C1BD-B5ED1645012E}"/>
                  </a:ext>
                </a:extLst>
              </p:cNvPr>
              <p:cNvCxnSpPr/>
              <p:nvPr/>
            </p:nvCxnSpPr>
            <p:spPr>
              <a:xfrm flipV="1">
                <a:off x="5863413" y="203672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Elbow Connector 197">
                <a:extLst>
                  <a:ext uri="{FF2B5EF4-FFF2-40B4-BE49-F238E27FC236}">
                    <a16:creationId xmlns:a16="http://schemas.microsoft.com/office/drawing/2014/main" id="{D71A914F-21E1-747E-DB24-2F26F8515F1D}"/>
                  </a:ext>
                </a:extLst>
              </p:cNvPr>
              <p:cNvCxnSpPr/>
              <p:nvPr/>
            </p:nvCxnSpPr>
            <p:spPr>
              <a:xfrm flipV="1">
                <a:off x="6139417" y="160655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Elbow Connector 198">
                <a:extLst>
                  <a:ext uri="{FF2B5EF4-FFF2-40B4-BE49-F238E27FC236}">
                    <a16:creationId xmlns:a16="http://schemas.microsoft.com/office/drawing/2014/main" id="{3523AA8E-12D9-AE9A-C3E8-1719A456FCEB}"/>
                  </a:ext>
                </a:extLst>
              </p:cNvPr>
              <p:cNvCxnSpPr/>
              <p:nvPr/>
            </p:nvCxnSpPr>
            <p:spPr>
              <a:xfrm flipV="1">
                <a:off x="6415420" y="1163340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Elbow Connector 199">
                <a:extLst>
                  <a:ext uri="{FF2B5EF4-FFF2-40B4-BE49-F238E27FC236}">
                    <a16:creationId xmlns:a16="http://schemas.microsoft.com/office/drawing/2014/main" id="{F4F08E23-616E-ABDA-2A31-089CA8F1CF80}"/>
                  </a:ext>
                </a:extLst>
              </p:cNvPr>
              <p:cNvCxnSpPr/>
              <p:nvPr/>
            </p:nvCxnSpPr>
            <p:spPr>
              <a:xfrm flipV="1">
                <a:off x="6691424" y="733166"/>
                <a:ext cx="1121266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5EC0A4-7381-EFE1-B14C-081C8CF4A3E7}"/>
                </a:ext>
              </a:extLst>
            </p:cNvPr>
            <p:cNvGrpSpPr/>
            <p:nvPr/>
          </p:nvGrpSpPr>
          <p:grpSpPr>
            <a:xfrm rot="10800000">
              <a:off x="3795288" y="3528852"/>
              <a:ext cx="833582" cy="527361"/>
              <a:chOff x="630217" y="2466900"/>
              <a:chExt cx="5509200" cy="3485363"/>
            </a:xfrm>
            <a:effectLst/>
          </p:grpSpPr>
          <p:cxnSp>
            <p:nvCxnSpPr>
              <p:cNvPr id="77" name="Elbow Connector 180">
                <a:extLst>
                  <a:ext uri="{FF2B5EF4-FFF2-40B4-BE49-F238E27FC236}">
                    <a16:creationId xmlns:a16="http://schemas.microsoft.com/office/drawing/2014/main" id="{6E14FFB2-71A0-2961-B392-227C6D6A503E}"/>
                  </a:ext>
                </a:extLst>
              </p:cNvPr>
              <p:cNvCxnSpPr/>
              <p:nvPr/>
            </p:nvCxnSpPr>
            <p:spPr>
              <a:xfrm flipV="1">
                <a:off x="1502765" y="4617769"/>
                <a:ext cx="963852" cy="430173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Elbow Connector 181">
                <a:extLst>
                  <a:ext uri="{FF2B5EF4-FFF2-40B4-BE49-F238E27FC236}">
                    <a16:creationId xmlns:a16="http://schemas.microsoft.com/office/drawing/2014/main" id="{B495A566-C8A8-BA70-B2EE-97F3F24A2B91}"/>
                  </a:ext>
                </a:extLst>
              </p:cNvPr>
              <p:cNvCxnSpPr/>
              <p:nvPr/>
            </p:nvCxnSpPr>
            <p:spPr>
              <a:xfrm flipV="1">
                <a:off x="630217" y="5508414"/>
                <a:ext cx="459100" cy="443849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Elbow Connector 182">
                <a:extLst>
                  <a:ext uri="{FF2B5EF4-FFF2-40B4-BE49-F238E27FC236}">
                    <a16:creationId xmlns:a16="http://schemas.microsoft.com/office/drawing/2014/main" id="{874F7E3D-F66E-3173-4A31-06140AA8F359}"/>
                  </a:ext>
                </a:extLst>
              </p:cNvPr>
              <p:cNvCxnSpPr/>
              <p:nvPr/>
            </p:nvCxnSpPr>
            <p:spPr>
              <a:xfrm flipV="1">
                <a:off x="998483" y="5047942"/>
                <a:ext cx="604345" cy="460472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Elbow Connector 183">
                <a:extLst>
                  <a:ext uri="{FF2B5EF4-FFF2-40B4-BE49-F238E27FC236}">
                    <a16:creationId xmlns:a16="http://schemas.microsoft.com/office/drawing/2014/main" id="{76972E99-3DEE-52E8-E534-3EB3630B1E7B}"/>
                  </a:ext>
                </a:extLst>
              </p:cNvPr>
              <p:cNvCxnSpPr/>
              <p:nvPr/>
            </p:nvCxnSpPr>
            <p:spPr>
              <a:xfrm flipV="1">
                <a:off x="2268269" y="418759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Elbow Connector 184">
                <a:extLst>
                  <a:ext uri="{FF2B5EF4-FFF2-40B4-BE49-F238E27FC236}">
                    <a16:creationId xmlns:a16="http://schemas.microsoft.com/office/drawing/2014/main" id="{4FC16CCE-81AB-430B-C2E5-34EC13D7AF6B}"/>
                  </a:ext>
                </a:extLst>
              </p:cNvPr>
              <p:cNvCxnSpPr/>
              <p:nvPr/>
            </p:nvCxnSpPr>
            <p:spPr>
              <a:xfrm flipV="1">
                <a:off x="2649713" y="375742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Elbow Connector 185">
                <a:extLst>
                  <a:ext uri="{FF2B5EF4-FFF2-40B4-BE49-F238E27FC236}">
                    <a16:creationId xmlns:a16="http://schemas.microsoft.com/office/drawing/2014/main" id="{A868366F-1B88-BE45-9F60-5A057417EBE3}"/>
                  </a:ext>
                </a:extLst>
              </p:cNvPr>
              <p:cNvCxnSpPr/>
              <p:nvPr/>
            </p:nvCxnSpPr>
            <p:spPr>
              <a:xfrm flipV="1">
                <a:off x="2972676" y="3327248"/>
                <a:ext cx="1257738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Elbow Connector 186">
                <a:extLst>
                  <a:ext uri="{FF2B5EF4-FFF2-40B4-BE49-F238E27FC236}">
                    <a16:creationId xmlns:a16="http://schemas.microsoft.com/office/drawing/2014/main" id="{A599DB81-563D-07CA-2CFF-CE2D37055FC2}"/>
                  </a:ext>
                </a:extLst>
              </p:cNvPr>
              <p:cNvCxnSpPr/>
              <p:nvPr/>
            </p:nvCxnSpPr>
            <p:spPr>
              <a:xfrm flipV="1">
                <a:off x="3954410" y="2897074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Elbow Connector 187">
                <a:extLst>
                  <a:ext uri="{FF2B5EF4-FFF2-40B4-BE49-F238E27FC236}">
                    <a16:creationId xmlns:a16="http://schemas.microsoft.com/office/drawing/2014/main" id="{0182B415-F10F-7D74-B302-66B38C682765}"/>
                  </a:ext>
                </a:extLst>
              </p:cNvPr>
              <p:cNvCxnSpPr/>
              <p:nvPr/>
            </p:nvCxnSpPr>
            <p:spPr>
              <a:xfrm flipV="1">
                <a:off x="4230414" y="2466900"/>
                <a:ext cx="1909003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4268035-7735-0FDB-D0B7-1C64ED55A132}"/>
                </a:ext>
              </a:extLst>
            </p:cNvPr>
            <p:cNvGrpSpPr/>
            <p:nvPr/>
          </p:nvGrpSpPr>
          <p:grpSpPr>
            <a:xfrm rot="10800000">
              <a:off x="4614118" y="3333587"/>
              <a:ext cx="479151" cy="195265"/>
              <a:chOff x="2972676" y="2466900"/>
              <a:chExt cx="3166741" cy="1290522"/>
            </a:xfrm>
            <a:effectLst/>
          </p:grpSpPr>
          <p:cxnSp>
            <p:nvCxnSpPr>
              <p:cNvPr id="74" name="Elbow Connector 177">
                <a:extLst>
                  <a:ext uri="{FF2B5EF4-FFF2-40B4-BE49-F238E27FC236}">
                    <a16:creationId xmlns:a16="http://schemas.microsoft.com/office/drawing/2014/main" id="{502ACFD7-8682-0103-160F-8B94024F0404}"/>
                  </a:ext>
                </a:extLst>
              </p:cNvPr>
              <p:cNvCxnSpPr/>
              <p:nvPr/>
            </p:nvCxnSpPr>
            <p:spPr>
              <a:xfrm flipV="1">
                <a:off x="2972676" y="3327248"/>
                <a:ext cx="1257738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Elbow Connector 178">
                <a:extLst>
                  <a:ext uri="{FF2B5EF4-FFF2-40B4-BE49-F238E27FC236}">
                    <a16:creationId xmlns:a16="http://schemas.microsoft.com/office/drawing/2014/main" id="{7CE40A76-DAD4-EE33-F4F1-7F5BA54262E6}"/>
                  </a:ext>
                </a:extLst>
              </p:cNvPr>
              <p:cNvCxnSpPr/>
              <p:nvPr/>
            </p:nvCxnSpPr>
            <p:spPr>
              <a:xfrm flipV="1">
                <a:off x="3954410" y="2897074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Elbow Connector 179">
                <a:extLst>
                  <a:ext uri="{FF2B5EF4-FFF2-40B4-BE49-F238E27FC236}">
                    <a16:creationId xmlns:a16="http://schemas.microsoft.com/office/drawing/2014/main" id="{961655CA-B11E-C864-75DD-4780618FD590}"/>
                  </a:ext>
                </a:extLst>
              </p:cNvPr>
              <p:cNvCxnSpPr/>
              <p:nvPr/>
            </p:nvCxnSpPr>
            <p:spPr>
              <a:xfrm flipV="1">
                <a:off x="4230414" y="2466900"/>
                <a:ext cx="1909003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BF61355-584E-E7E7-8FA9-37FAD2311775}"/>
                </a:ext>
              </a:extLst>
            </p:cNvPr>
            <p:cNvGrpSpPr/>
            <p:nvPr/>
          </p:nvGrpSpPr>
          <p:grpSpPr>
            <a:xfrm rot="10800000">
              <a:off x="5013603" y="3138322"/>
              <a:ext cx="479151" cy="195265"/>
              <a:chOff x="2972676" y="2466900"/>
              <a:chExt cx="3166741" cy="1290522"/>
            </a:xfrm>
            <a:effectLst/>
          </p:grpSpPr>
          <p:cxnSp>
            <p:nvCxnSpPr>
              <p:cNvPr id="71" name="Elbow Connector 174">
                <a:extLst>
                  <a:ext uri="{FF2B5EF4-FFF2-40B4-BE49-F238E27FC236}">
                    <a16:creationId xmlns:a16="http://schemas.microsoft.com/office/drawing/2014/main" id="{D8358749-E9EC-E9B2-579C-14ED80F9E36B}"/>
                  </a:ext>
                </a:extLst>
              </p:cNvPr>
              <p:cNvCxnSpPr/>
              <p:nvPr/>
            </p:nvCxnSpPr>
            <p:spPr>
              <a:xfrm flipV="1">
                <a:off x="2972676" y="3327248"/>
                <a:ext cx="1257738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Elbow Connector 175">
                <a:extLst>
                  <a:ext uri="{FF2B5EF4-FFF2-40B4-BE49-F238E27FC236}">
                    <a16:creationId xmlns:a16="http://schemas.microsoft.com/office/drawing/2014/main" id="{2A85788F-5CB0-68EA-8F2F-7556EDFB99C2}"/>
                  </a:ext>
                </a:extLst>
              </p:cNvPr>
              <p:cNvCxnSpPr/>
              <p:nvPr/>
            </p:nvCxnSpPr>
            <p:spPr>
              <a:xfrm flipV="1">
                <a:off x="3954410" y="2897074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Elbow Connector 176">
                <a:extLst>
                  <a:ext uri="{FF2B5EF4-FFF2-40B4-BE49-F238E27FC236}">
                    <a16:creationId xmlns:a16="http://schemas.microsoft.com/office/drawing/2014/main" id="{2F9E6B41-67EB-DA4B-4E7A-F28D0FDA9185}"/>
                  </a:ext>
                </a:extLst>
              </p:cNvPr>
              <p:cNvCxnSpPr/>
              <p:nvPr/>
            </p:nvCxnSpPr>
            <p:spPr>
              <a:xfrm flipV="1">
                <a:off x="4230414" y="2466900"/>
                <a:ext cx="1909003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96DC1F0-8512-DA4B-8842-3E618B6B62C8}"/>
                </a:ext>
              </a:extLst>
            </p:cNvPr>
            <p:cNvGrpSpPr/>
            <p:nvPr/>
          </p:nvGrpSpPr>
          <p:grpSpPr>
            <a:xfrm>
              <a:off x="5466136" y="2348636"/>
              <a:ext cx="1086759" cy="789686"/>
              <a:chOff x="630217" y="733166"/>
              <a:chExt cx="7182473" cy="5219097"/>
            </a:xfrm>
            <a:effectLst/>
          </p:grpSpPr>
          <p:cxnSp>
            <p:nvCxnSpPr>
              <p:cNvPr id="59" name="Elbow Connector 162">
                <a:extLst>
                  <a:ext uri="{FF2B5EF4-FFF2-40B4-BE49-F238E27FC236}">
                    <a16:creationId xmlns:a16="http://schemas.microsoft.com/office/drawing/2014/main" id="{997A857F-CB60-7E7F-0437-36468DBB1723}"/>
                  </a:ext>
                </a:extLst>
              </p:cNvPr>
              <p:cNvCxnSpPr/>
              <p:nvPr/>
            </p:nvCxnSpPr>
            <p:spPr>
              <a:xfrm flipV="1">
                <a:off x="1502765" y="4617769"/>
                <a:ext cx="963852" cy="430173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Elbow Connector 163">
                <a:extLst>
                  <a:ext uri="{FF2B5EF4-FFF2-40B4-BE49-F238E27FC236}">
                    <a16:creationId xmlns:a16="http://schemas.microsoft.com/office/drawing/2014/main" id="{2025B078-46CD-E8E3-E892-5AE93644CBE8}"/>
                  </a:ext>
                </a:extLst>
              </p:cNvPr>
              <p:cNvCxnSpPr/>
              <p:nvPr/>
            </p:nvCxnSpPr>
            <p:spPr>
              <a:xfrm flipV="1">
                <a:off x="630217" y="5508414"/>
                <a:ext cx="459100" cy="443849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Elbow Connector 164">
                <a:extLst>
                  <a:ext uri="{FF2B5EF4-FFF2-40B4-BE49-F238E27FC236}">
                    <a16:creationId xmlns:a16="http://schemas.microsoft.com/office/drawing/2014/main" id="{9813A998-E9AB-DC13-7737-BE4EE8B3EDB9}"/>
                  </a:ext>
                </a:extLst>
              </p:cNvPr>
              <p:cNvCxnSpPr/>
              <p:nvPr/>
            </p:nvCxnSpPr>
            <p:spPr>
              <a:xfrm flipV="1">
                <a:off x="998483" y="5047942"/>
                <a:ext cx="604345" cy="460472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Elbow Connector 165">
                <a:extLst>
                  <a:ext uri="{FF2B5EF4-FFF2-40B4-BE49-F238E27FC236}">
                    <a16:creationId xmlns:a16="http://schemas.microsoft.com/office/drawing/2014/main" id="{40439DA3-A96C-2E2A-C10D-835D808F4A4A}"/>
                  </a:ext>
                </a:extLst>
              </p:cNvPr>
              <p:cNvCxnSpPr/>
              <p:nvPr/>
            </p:nvCxnSpPr>
            <p:spPr>
              <a:xfrm flipV="1">
                <a:off x="2268269" y="418759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Elbow Connector 166">
                <a:extLst>
                  <a:ext uri="{FF2B5EF4-FFF2-40B4-BE49-F238E27FC236}">
                    <a16:creationId xmlns:a16="http://schemas.microsoft.com/office/drawing/2014/main" id="{8BF7E698-75FB-2725-223E-D4A7AE1A929B}"/>
                  </a:ext>
                </a:extLst>
              </p:cNvPr>
              <p:cNvCxnSpPr/>
              <p:nvPr/>
            </p:nvCxnSpPr>
            <p:spPr>
              <a:xfrm flipV="1">
                <a:off x="2649713" y="375742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Elbow Connector 167">
                <a:extLst>
                  <a:ext uri="{FF2B5EF4-FFF2-40B4-BE49-F238E27FC236}">
                    <a16:creationId xmlns:a16="http://schemas.microsoft.com/office/drawing/2014/main" id="{C94791E1-F9A9-3D7A-9FC4-05769AAA1420}"/>
                  </a:ext>
                </a:extLst>
              </p:cNvPr>
              <p:cNvCxnSpPr/>
              <p:nvPr/>
            </p:nvCxnSpPr>
            <p:spPr>
              <a:xfrm flipV="1">
                <a:off x="2972676" y="3327248"/>
                <a:ext cx="1257738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Elbow Connector 168">
                <a:extLst>
                  <a:ext uri="{FF2B5EF4-FFF2-40B4-BE49-F238E27FC236}">
                    <a16:creationId xmlns:a16="http://schemas.microsoft.com/office/drawing/2014/main" id="{1F058805-B269-6410-7DC2-97DE5E1476DF}"/>
                  </a:ext>
                </a:extLst>
              </p:cNvPr>
              <p:cNvCxnSpPr/>
              <p:nvPr/>
            </p:nvCxnSpPr>
            <p:spPr>
              <a:xfrm flipV="1">
                <a:off x="3954410" y="2897074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Elbow Connector 169">
                <a:extLst>
                  <a:ext uri="{FF2B5EF4-FFF2-40B4-BE49-F238E27FC236}">
                    <a16:creationId xmlns:a16="http://schemas.microsoft.com/office/drawing/2014/main" id="{F9EC05F8-6638-98E7-8FE9-15B47C064DFC}"/>
                  </a:ext>
                </a:extLst>
              </p:cNvPr>
              <p:cNvCxnSpPr/>
              <p:nvPr/>
            </p:nvCxnSpPr>
            <p:spPr>
              <a:xfrm flipV="1">
                <a:off x="4230414" y="2466900"/>
                <a:ext cx="1909003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Elbow Connector 170">
                <a:extLst>
                  <a:ext uri="{FF2B5EF4-FFF2-40B4-BE49-F238E27FC236}">
                    <a16:creationId xmlns:a16="http://schemas.microsoft.com/office/drawing/2014/main" id="{F5CFDAE3-2446-24EB-A2D8-CBEC64FDBE6B}"/>
                  </a:ext>
                </a:extLst>
              </p:cNvPr>
              <p:cNvCxnSpPr/>
              <p:nvPr/>
            </p:nvCxnSpPr>
            <p:spPr>
              <a:xfrm flipV="1">
                <a:off x="5863413" y="203672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Elbow Connector 171">
                <a:extLst>
                  <a:ext uri="{FF2B5EF4-FFF2-40B4-BE49-F238E27FC236}">
                    <a16:creationId xmlns:a16="http://schemas.microsoft.com/office/drawing/2014/main" id="{93D93B37-E1C1-9F99-4751-886CD4CC9E0C}"/>
                  </a:ext>
                </a:extLst>
              </p:cNvPr>
              <p:cNvCxnSpPr/>
              <p:nvPr/>
            </p:nvCxnSpPr>
            <p:spPr>
              <a:xfrm flipV="1">
                <a:off x="6139417" y="160655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Elbow Connector 172">
                <a:extLst>
                  <a:ext uri="{FF2B5EF4-FFF2-40B4-BE49-F238E27FC236}">
                    <a16:creationId xmlns:a16="http://schemas.microsoft.com/office/drawing/2014/main" id="{E1261596-0199-D8C6-1B56-E3E6AC24605F}"/>
                  </a:ext>
                </a:extLst>
              </p:cNvPr>
              <p:cNvCxnSpPr/>
              <p:nvPr/>
            </p:nvCxnSpPr>
            <p:spPr>
              <a:xfrm flipV="1">
                <a:off x="6415420" y="1163340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Elbow Connector 173">
                <a:extLst>
                  <a:ext uri="{FF2B5EF4-FFF2-40B4-BE49-F238E27FC236}">
                    <a16:creationId xmlns:a16="http://schemas.microsoft.com/office/drawing/2014/main" id="{5D07DDDE-B6CF-3997-E6AC-0AEB5A28538A}"/>
                  </a:ext>
                </a:extLst>
              </p:cNvPr>
              <p:cNvCxnSpPr/>
              <p:nvPr/>
            </p:nvCxnSpPr>
            <p:spPr>
              <a:xfrm flipV="1">
                <a:off x="6691424" y="733166"/>
                <a:ext cx="1121266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3BBB069-ADDE-4C91-62AD-00986BE772C4}"/>
                </a:ext>
              </a:extLst>
            </p:cNvPr>
            <p:cNvGrpSpPr/>
            <p:nvPr/>
          </p:nvGrpSpPr>
          <p:grpSpPr>
            <a:xfrm rot="10800000">
              <a:off x="6528013" y="1890404"/>
              <a:ext cx="586497" cy="462273"/>
              <a:chOff x="630217" y="2897074"/>
              <a:chExt cx="3876200" cy="3055189"/>
            </a:xfrm>
            <a:effectLst/>
          </p:grpSpPr>
          <p:cxnSp>
            <p:nvCxnSpPr>
              <p:cNvPr id="34" name="Elbow Connector 150">
                <a:extLst>
                  <a:ext uri="{FF2B5EF4-FFF2-40B4-BE49-F238E27FC236}">
                    <a16:creationId xmlns:a16="http://schemas.microsoft.com/office/drawing/2014/main" id="{66928EC0-FF2A-065A-BB71-08E2951EE9D3}"/>
                  </a:ext>
                </a:extLst>
              </p:cNvPr>
              <p:cNvCxnSpPr/>
              <p:nvPr/>
            </p:nvCxnSpPr>
            <p:spPr>
              <a:xfrm flipV="1">
                <a:off x="1502765" y="4617769"/>
                <a:ext cx="963852" cy="430173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Elbow Connector 151">
                <a:extLst>
                  <a:ext uri="{FF2B5EF4-FFF2-40B4-BE49-F238E27FC236}">
                    <a16:creationId xmlns:a16="http://schemas.microsoft.com/office/drawing/2014/main" id="{36AA2218-C868-53B3-FE68-B25F696E0C9B}"/>
                  </a:ext>
                </a:extLst>
              </p:cNvPr>
              <p:cNvCxnSpPr/>
              <p:nvPr/>
            </p:nvCxnSpPr>
            <p:spPr>
              <a:xfrm flipV="1">
                <a:off x="630217" y="5508414"/>
                <a:ext cx="459100" cy="443849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Elbow Connector 152">
                <a:extLst>
                  <a:ext uri="{FF2B5EF4-FFF2-40B4-BE49-F238E27FC236}">
                    <a16:creationId xmlns:a16="http://schemas.microsoft.com/office/drawing/2014/main" id="{F4F57A4E-4DB9-AED0-3F02-D7F65DF96133}"/>
                  </a:ext>
                </a:extLst>
              </p:cNvPr>
              <p:cNvCxnSpPr/>
              <p:nvPr/>
            </p:nvCxnSpPr>
            <p:spPr>
              <a:xfrm flipV="1">
                <a:off x="998483" y="5047942"/>
                <a:ext cx="604345" cy="460472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Elbow Connector 153">
                <a:extLst>
                  <a:ext uri="{FF2B5EF4-FFF2-40B4-BE49-F238E27FC236}">
                    <a16:creationId xmlns:a16="http://schemas.microsoft.com/office/drawing/2014/main" id="{D19E3485-AE6C-0FD5-D228-8A38682A08C6}"/>
                  </a:ext>
                </a:extLst>
              </p:cNvPr>
              <p:cNvCxnSpPr/>
              <p:nvPr/>
            </p:nvCxnSpPr>
            <p:spPr>
              <a:xfrm flipV="1">
                <a:off x="2268269" y="418759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Elbow Connector 154">
                <a:extLst>
                  <a:ext uri="{FF2B5EF4-FFF2-40B4-BE49-F238E27FC236}">
                    <a16:creationId xmlns:a16="http://schemas.microsoft.com/office/drawing/2014/main" id="{492917FE-B586-6C51-486A-1C56E4338017}"/>
                  </a:ext>
                </a:extLst>
              </p:cNvPr>
              <p:cNvCxnSpPr/>
              <p:nvPr/>
            </p:nvCxnSpPr>
            <p:spPr>
              <a:xfrm flipV="1">
                <a:off x="2649713" y="375742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Elbow Connector 155">
                <a:extLst>
                  <a:ext uri="{FF2B5EF4-FFF2-40B4-BE49-F238E27FC236}">
                    <a16:creationId xmlns:a16="http://schemas.microsoft.com/office/drawing/2014/main" id="{BEA79ACE-CB60-18A2-E7FB-767998163983}"/>
                  </a:ext>
                </a:extLst>
              </p:cNvPr>
              <p:cNvCxnSpPr/>
              <p:nvPr/>
            </p:nvCxnSpPr>
            <p:spPr>
              <a:xfrm flipV="1">
                <a:off x="2972676" y="3327248"/>
                <a:ext cx="1257738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Elbow Connector 159">
                <a:extLst>
                  <a:ext uri="{FF2B5EF4-FFF2-40B4-BE49-F238E27FC236}">
                    <a16:creationId xmlns:a16="http://schemas.microsoft.com/office/drawing/2014/main" id="{67FAA894-3B63-CFD8-F45C-76C54CFAED8B}"/>
                  </a:ext>
                </a:extLst>
              </p:cNvPr>
              <p:cNvCxnSpPr/>
              <p:nvPr/>
            </p:nvCxnSpPr>
            <p:spPr>
              <a:xfrm flipV="1">
                <a:off x="3954410" y="2897074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A3E906E-766A-671C-30A3-B0AF85476D55}"/>
                </a:ext>
              </a:extLst>
            </p:cNvPr>
            <p:cNvGrpSpPr/>
            <p:nvPr/>
          </p:nvGrpSpPr>
          <p:grpSpPr>
            <a:xfrm rot="10800000">
              <a:off x="7105433" y="1100718"/>
              <a:ext cx="1086759" cy="789686"/>
              <a:chOff x="630217" y="733166"/>
              <a:chExt cx="7182473" cy="5219097"/>
            </a:xfrm>
            <a:effectLst/>
          </p:grpSpPr>
          <p:cxnSp>
            <p:nvCxnSpPr>
              <p:cNvPr id="20" name="Elbow Connector 138">
                <a:extLst>
                  <a:ext uri="{FF2B5EF4-FFF2-40B4-BE49-F238E27FC236}">
                    <a16:creationId xmlns:a16="http://schemas.microsoft.com/office/drawing/2014/main" id="{9A022A2E-55B6-B022-681A-17CF45CAC8AC}"/>
                  </a:ext>
                </a:extLst>
              </p:cNvPr>
              <p:cNvCxnSpPr/>
              <p:nvPr/>
            </p:nvCxnSpPr>
            <p:spPr>
              <a:xfrm flipV="1">
                <a:off x="1502765" y="4617769"/>
                <a:ext cx="963852" cy="430173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Elbow Connector 139">
                <a:extLst>
                  <a:ext uri="{FF2B5EF4-FFF2-40B4-BE49-F238E27FC236}">
                    <a16:creationId xmlns:a16="http://schemas.microsoft.com/office/drawing/2014/main" id="{32F07A03-F27E-C629-C6B8-5BA7E4C35078}"/>
                  </a:ext>
                </a:extLst>
              </p:cNvPr>
              <p:cNvCxnSpPr/>
              <p:nvPr/>
            </p:nvCxnSpPr>
            <p:spPr>
              <a:xfrm flipV="1">
                <a:off x="630217" y="5508414"/>
                <a:ext cx="459100" cy="443849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lbow Connector 140">
                <a:extLst>
                  <a:ext uri="{FF2B5EF4-FFF2-40B4-BE49-F238E27FC236}">
                    <a16:creationId xmlns:a16="http://schemas.microsoft.com/office/drawing/2014/main" id="{EBA589AF-D30A-2BAC-D30E-9CC137C75488}"/>
                  </a:ext>
                </a:extLst>
              </p:cNvPr>
              <p:cNvCxnSpPr/>
              <p:nvPr/>
            </p:nvCxnSpPr>
            <p:spPr>
              <a:xfrm flipV="1">
                <a:off x="998483" y="5047942"/>
                <a:ext cx="604345" cy="460472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Elbow Connector 141">
                <a:extLst>
                  <a:ext uri="{FF2B5EF4-FFF2-40B4-BE49-F238E27FC236}">
                    <a16:creationId xmlns:a16="http://schemas.microsoft.com/office/drawing/2014/main" id="{4E94914C-2615-FCF2-DFC3-CED794BA09F2}"/>
                  </a:ext>
                </a:extLst>
              </p:cNvPr>
              <p:cNvCxnSpPr/>
              <p:nvPr/>
            </p:nvCxnSpPr>
            <p:spPr>
              <a:xfrm flipV="1">
                <a:off x="2268269" y="418759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Elbow Connector 142">
                <a:extLst>
                  <a:ext uri="{FF2B5EF4-FFF2-40B4-BE49-F238E27FC236}">
                    <a16:creationId xmlns:a16="http://schemas.microsoft.com/office/drawing/2014/main" id="{6FFB21EB-F254-72DF-9279-7C435FD713E9}"/>
                  </a:ext>
                </a:extLst>
              </p:cNvPr>
              <p:cNvCxnSpPr/>
              <p:nvPr/>
            </p:nvCxnSpPr>
            <p:spPr>
              <a:xfrm flipV="1">
                <a:off x="2649713" y="375742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Elbow Connector 143">
                <a:extLst>
                  <a:ext uri="{FF2B5EF4-FFF2-40B4-BE49-F238E27FC236}">
                    <a16:creationId xmlns:a16="http://schemas.microsoft.com/office/drawing/2014/main" id="{8AC92D31-8684-CA80-9144-B17B59D1EBCA}"/>
                  </a:ext>
                </a:extLst>
              </p:cNvPr>
              <p:cNvCxnSpPr/>
              <p:nvPr/>
            </p:nvCxnSpPr>
            <p:spPr>
              <a:xfrm flipV="1">
                <a:off x="2972676" y="3327248"/>
                <a:ext cx="1257738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Elbow Connector 144">
                <a:extLst>
                  <a:ext uri="{FF2B5EF4-FFF2-40B4-BE49-F238E27FC236}">
                    <a16:creationId xmlns:a16="http://schemas.microsoft.com/office/drawing/2014/main" id="{39B1BD61-7957-7EE2-9D6B-2801A7BBD6CB}"/>
                  </a:ext>
                </a:extLst>
              </p:cNvPr>
              <p:cNvCxnSpPr/>
              <p:nvPr/>
            </p:nvCxnSpPr>
            <p:spPr>
              <a:xfrm flipV="1">
                <a:off x="3954410" y="2897074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Elbow Connector 145">
                <a:extLst>
                  <a:ext uri="{FF2B5EF4-FFF2-40B4-BE49-F238E27FC236}">
                    <a16:creationId xmlns:a16="http://schemas.microsoft.com/office/drawing/2014/main" id="{3C77FD7B-DD65-9F4E-982F-61E6B8EB0756}"/>
                  </a:ext>
                </a:extLst>
              </p:cNvPr>
              <p:cNvCxnSpPr/>
              <p:nvPr/>
            </p:nvCxnSpPr>
            <p:spPr>
              <a:xfrm flipV="1">
                <a:off x="4230414" y="2466900"/>
                <a:ext cx="1909003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Elbow Connector 146">
                <a:extLst>
                  <a:ext uri="{FF2B5EF4-FFF2-40B4-BE49-F238E27FC236}">
                    <a16:creationId xmlns:a16="http://schemas.microsoft.com/office/drawing/2014/main" id="{04ADC69F-D276-64F2-A20A-F6B1168BB73D}"/>
                  </a:ext>
                </a:extLst>
              </p:cNvPr>
              <p:cNvCxnSpPr/>
              <p:nvPr/>
            </p:nvCxnSpPr>
            <p:spPr>
              <a:xfrm flipV="1">
                <a:off x="5863413" y="2036726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Elbow Connector 147">
                <a:extLst>
                  <a:ext uri="{FF2B5EF4-FFF2-40B4-BE49-F238E27FC236}">
                    <a16:creationId xmlns:a16="http://schemas.microsoft.com/office/drawing/2014/main" id="{FAE335D1-31D6-C6A2-DB02-B8B36F366F07}"/>
                  </a:ext>
                </a:extLst>
              </p:cNvPr>
              <p:cNvCxnSpPr/>
              <p:nvPr/>
            </p:nvCxnSpPr>
            <p:spPr>
              <a:xfrm flipV="1">
                <a:off x="6139417" y="1606552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Elbow Connector 148">
                <a:extLst>
                  <a:ext uri="{FF2B5EF4-FFF2-40B4-BE49-F238E27FC236}">
                    <a16:creationId xmlns:a16="http://schemas.microsoft.com/office/drawing/2014/main" id="{B4C98BC3-AB00-9DDE-0B14-E87038D7E672}"/>
                  </a:ext>
                </a:extLst>
              </p:cNvPr>
              <p:cNvCxnSpPr/>
              <p:nvPr/>
            </p:nvCxnSpPr>
            <p:spPr>
              <a:xfrm flipV="1">
                <a:off x="6415420" y="1163340"/>
                <a:ext cx="552007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Elbow Connector 149">
                <a:extLst>
                  <a:ext uri="{FF2B5EF4-FFF2-40B4-BE49-F238E27FC236}">
                    <a16:creationId xmlns:a16="http://schemas.microsoft.com/office/drawing/2014/main" id="{85F9E9EB-8EBD-3009-7B7E-4C9153A94CBE}"/>
                  </a:ext>
                </a:extLst>
              </p:cNvPr>
              <p:cNvCxnSpPr/>
              <p:nvPr/>
            </p:nvCxnSpPr>
            <p:spPr>
              <a:xfrm flipV="1">
                <a:off x="6691424" y="733166"/>
                <a:ext cx="1121266" cy="430174"/>
              </a:xfrm>
              <a:prstGeom prst="bentConnector3">
                <a:avLst/>
              </a:prstGeom>
              <a:ln w="38100" cmpd="sng">
                <a:solidFill>
                  <a:schemeClr val="accent3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12449D27-B661-2BCA-5E10-1C6DE5AF0743}"/>
              </a:ext>
            </a:extLst>
          </p:cNvPr>
          <p:cNvCxnSpPr/>
          <p:nvPr/>
        </p:nvCxnSpPr>
        <p:spPr>
          <a:xfrm flipH="1">
            <a:off x="2150443" y="1519769"/>
            <a:ext cx="7954506" cy="3207423"/>
          </a:xfrm>
          <a:prstGeom prst="line">
            <a:avLst/>
          </a:prstGeom>
          <a:ln w="57150" cmpd="sng">
            <a:solidFill>
              <a:schemeClr val="accent6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554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150442" y="409784"/>
            <a:ext cx="0" cy="6016975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2150443" y="363068"/>
            <a:ext cx="1" cy="411968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150443" y="6428940"/>
            <a:ext cx="8022215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V="1">
            <a:off x="9944845" y="6426759"/>
            <a:ext cx="569397" cy="1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2143463" y="2005992"/>
            <a:ext cx="4313996" cy="3964078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156061" y="2005992"/>
            <a:ext cx="47510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36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 = m x + c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 defTabSz="457291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 es la variable en el eje vertical </a:t>
            </a:r>
          </a:p>
          <a:p>
            <a:pPr marL="285750" indent="-285750" defTabSz="457291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x la variable en el eje horizontal</a:t>
            </a:r>
          </a:p>
          <a:p>
            <a:pPr marL="285750" indent="-285750" defTabSz="457291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c es donde la recta cruza el eje y </a:t>
            </a:r>
          </a:p>
          <a:p>
            <a:pPr marL="285750" indent="-285750" defTabSz="457291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 da el gradiente. </a:t>
            </a:r>
          </a:p>
        </p:txBody>
      </p:sp>
      <p:cxnSp>
        <p:nvCxnSpPr>
          <p:cNvPr id="80" name="Straight Arrow Connector 79"/>
          <p:cNvCxnSpPr/>
          <p:nvPr/>
        </p:nvCxnSpPr>
        <p:spPr>
          <a:xfrm flipH="1">
            <a:off x="2260536" y="5593531"/>
            <a:ext cx="1576739" cy="376539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3777501" y="5408515"/>
            <a:ext cx="31704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El intercepto y': c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955427" y="941480"/>
            <a:ext cx="2489102" cy="9235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701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Relaciones</a:t>
            </a:r>
            <a:r>
              <a:rPr lang="es-EC" sz="2701" b="1" noProof="0" dirty="0">
                <a:solidFill>
                  <a:schemeClr val="accent6"/>
                </a:solidFill>
                <a:latin typeface="Helvetica"/>
                <a:cs typeface="Helvetica"/>
              </a:rPr>
              <a:t> lineales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112193-A47E-CA8D-958D-F0C3D5A90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Relaciones lineales</a:t>
            </a:r>
          </a:p>
        </p:txBody>
      </p:sp>
    </p:spTree>
    <p:extLst>
      <p:ext uri="{BB962C8B-B14F-4D97-AF65-F5344CB8AC3E}">
        <p14:creationId xmlns:p14="http://schemas.microsoft.com/office/powerpoint/2010/main" val="3924841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01BB2-E04E-B762-C91D-035535578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7D4E5C8-059A-51A0-BFF3-D9BBB312D47E}"/>
              </a:ext>
            </a:extLst>
          </p:cNvPr>
          <p:cNvCxnSpPr/>
          <p:nvPr/>
        </p:nvCxnSpPr>
        <p:spPr>
          <a:xfrm>
            <a:off x="2150442" y="409784"/>
            <a:ext cx="0" cy="6016975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3A556C-DBD2-937E-64D1-382CABC3A644}"/>
              </a:ext>
            </a:extLst>
          </p:cNvPr>
          <p:cNvCxnSpPr/>
          <p:nvPr/>
        </p:nvCxnSpPr>
        <p:spPr>
          <a:xfrm flipV="1">
            <a:off x="2150443" y="363068"/>
            <a:ext cx="1" cy="411968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AE88F99-67B4-7555-3343-E48FAD7C4D98}"/>
              </a:ext>
            </a:extLst>
          </p:cNvPr>
          <p:cNvCxnSpPr/>
          <p:nvPr/>
        </p:nvCxnSpPr>
        <p:spPr>
          <a:xfrm flipH="1">
            <a:off x="2150443" y="6428940"/>
            <a:ext cx="8022215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27B42C4-2DDF-5007-E38C-E01A6603685D}"/>
              </a:ext>
            </a:extLst>
          </p:cNvPr>
          <p:cNvCxnSpPr/>
          <p:nvPr/>
        </p:nvCxnSpPr>
        <p:spPr>
          <a:xfrm flipV="1">
            <a:off x="9944845" y="6426759"/>
            <a:ext cx="569397" cy="1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B952727-1B2C-47A8-E7C5-B5B8D9DDD25C}"/>
              </a:ext>
            </a:extLst>
          </p:cNvPr>
          <p:cNvCxnSpPr/>
          <p:nvPr/>
        </p:nvCxnSpPr>
        <p:spPr>
          <a:xfrm flipH="1">
            <a:off x="2143463" y="2005992"/>
            <a:ext cx="4313996" cy="3964078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83ABA8B-5CBB-5A81-1965-9607280D9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Relaciones lineales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D3B6C6-2920-94FF-F414-EC4599E7E5AE}"/>
              </a:ext>
            </a:extLst>
          </p:cNvPr>
          <p:cNvSpPr txBox="1"/>
          <p:nvPr/>
        </p:nvSpPr>
        <p:spPr>
          <a:xfrm>
            <a:off x="7872902" y="569052"/>
            <a:ext cx="33873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 = m x + c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El gradiente puede ser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calculado a partir de: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F620AF-E4EB-221C-D23B-D77D384AF636}"/>
              </a:ext>
            </a:extLst>
          </p:cNvPr>
          <p:cNvCxnSpPr/>
          <p:nvPr/>
        </p:nvCxnSpPr>
        <p:spPr>
          <a:xfrm>
            <a:off x="5237277" y="3121177"/>
            <a:ext cx="0" cy="795697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664DB0-4182-0710-2528-0C3523A7A79D}"/>
              </a:ext>
            </a:extLst>
          </p:cNvPr>
          <p:cNvCxnSpPr/>
          <p:nvPr/>
        </p:nvCxnSpPr>
        <p:spPr>
          <a:xfrm flipH="1">
            <a:off x="4390447" y="3916874"/>
            <a:ext cx="846830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2A88EC5-4C78-CBFF-6DE7-B8ACE42F9676}"/>
              </a:ext>
            </a:extLst>
          </p:cNvPr>
          <p:cNvSpPr/>
          <p:nvPr/>
        </p:nvSpPr>
        <p:spPr>
          <a:xfrm>
            <a:off x="3777502" y="4547972"/>
            <a:ext cx="17430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Cambio en 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064A19-ED98-2891-01D4-1EDD7584AB2D}"/>
              </a:ext>
            </a:extLst>
          </p:cNvPr>
          <p:cNvSpPr/>
          <p:nvPr/>
        </p:nvSpPr>
        <p:spPr>
          <a:xfrm>
            <a:off x="5652109" y="4179169"/>
            <a:ext cx="1668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Cambio en y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8954195-5128-5726-E14C-62B73EE94E8D}"/>
              </a:ext>
            </a:extLst>
          </p:cNvPr>
          <p:cNvCxnSpPr/>
          <p:nvPr/>
        </p:nvCxnSpPr>
        <p:spPr>
          <a:xfrm flipV="1">
            <a:off x="4233373" y="4009040"/>
            <a:ext cx="498537" cy="539546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5D8C7D-0448-865D-2579-EC16F7BBBF20}"/>
              </a:ext>
            </a:extLst>
          </p:cNvPr>
          <p:cNvCxnSpPr/>
          <p:nvPr/>
        </p:nvCxnSpPr>
        <p:spPr>
          <a:xfrm flipH="1" flipV="1">
            <a:off x="5357668" y="3671491"/>
            <a:ext cx="588881" cy="528164"/>
          </a:xfrm>
          <a:prstGeom prst="straightConnector1">
            <a:avLst/>
          </a:prstGeom>
          <a:ln>
            <a:solidFill>
              <a:schemeClr val="accent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B0DE73B-2192-2BB8-A772-3ECA020CE0D7}"/>
              </a:ext>
            </a:extLst>
          </p:cNvPr>
          <p:cNvSpPr/>
          <p:nvPr/>
        </p:nvSpPr>
        <p:spPr>
          <a:xfrm>
            <a:off x="8112842" y="2005992"/>
            <a:ext cx="3297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 = </a:t>
            </a:r>
            <a:r>
              <a:rPr lang="es-EC" sz="2400" b="1" u="sng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Cambio en y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     Cambio en 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C1A2FC-A14B-61ED-4DD9-0AD9FAB6AB78}"/>
              </a:ext>
            </a:extLst>
          </p:cNvPr>
          <p:cNvSpPr txBox="1"/>
          <p:nvPr/>
        </p:nvSpPr>
        <p:spPr>
          <a:xfrm>
            <a:off x="8112842" y="3429794"/>
            <a:ext cx="373193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 cambio incremental en x siempre resultará en un cambio fijo en y, sin importar en qué punto de x estés.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El resultado es una línea recta.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Por tanto: lineal </a:t>
            </a:r>
          </a:p>
        </p:txBody>
      </p:sp>
    </p:spTree>
    <p:extLst>
      <p:ext uri="{BB962C8B-B14F-4D97-AF65-F5344CB8AC3E}">
        <p14:creationId xmlns:p14="http://schemas.microsoft.com/office/powerpoint/2010/main" val="2830531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88D5E-4A26-4C40-1A46-DE9E7E9E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E4D1F4-6FDF-E53F-7C28-BFFDEC693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 err="1">
                <a:solidFill>
                  <a:schemeClr val="accent6"/>
                </a:solidFill>
              </a:rPr>
              <a:t>Intro</a:t>
            </a:r>
            <a:r>
              <a:rPr lang="es-EC" noProof="0" dirty="0">
                <a:solidFill>
                  <a:schemeClr val="accent6"/>
                </a:solidFill>
              </a:rPr>
              <a:t> a la inferencia estadística y el ML moderno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Regresión lineal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Tutorial Practico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Pruebas de hipótesis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Tutorial practico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91DEE-77E5-9AFE-F181-C6AB4F25C6EF}"/>
              </a:ext>
            </a:extLst>
          </p:cNvPr>
          <p:cNvSpPr txBox="1"/>
          <p:nvPr/>
        </p:nvSpPr>
        <p:spPr>
          <a:xfrm>
            <a:off x="6349990" y="1749652"/>
            <a:ext cx="6096000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Pruebas de hipótesis </a:t>
            </a:r>
          </a:p>
          <a:p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 regresión lineal</a:t>
            </a:r>
          </a:p>
          <a:p>
            <a:r>
              <a:rPr lang="es-EC" sz="2000" noProof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Análisis de Relaciones y Significancia Estadística</a:t>
            </a:r>
            <a:endParaRPr lang="es-EC" sz="2000" b="1" noProof="0" dirty="0">
              <a:solidFill>
                <a:schemeClr val="bg1">
                  <a:lumMod val="50000"/>
                  <a:lumOff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550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22148" y="5788585"/>
            <a:ext cx="2801670" cy="64407"/>
            <a:chOff x="0" y="5641428"/>
            <a:chExt cx="9144000" cy="210209"/>
          </a:xfrm>
        </p:grpSpPr>
        <p:sp>
          <p:nvSpPr>
            <p:cNvPr id="13" name="Oval 12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4" name="Straight Connector 3"/>
              <p:cNvCxnSpPr>
                <a:stCxn id="2" idx="1"/>
                <a:endCxn id="2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/>
          <p:cNvGrpSpPr/>
          <p:nvPr/>
        </p:nvGrpSpPr>
        <p:grpSpPr>
          <a:xfrm>
            <a:off x="4207439" y="5788585"/>
            <a:ext cx="2801670" cy="64407"/>
            <a:chOff x="0" y="5641428"/>
            <a:chExt cx="9144000" cy="210209"/>
          </a:xfrm>
        </p:grpSpPr>
        <p:sp>
          <p:nvSpPr>
            <p:cNvPr id="22" name="Oval 21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32" name="Straight Connector 31"/>
              <p:cNvCxnSpPr>
                <a:stCxn id="31" idx="1"/>
                <a:endCxn id="3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/>
          <p:cNvGrpSpPr/>
          <p:nvPr/>
        </p:nvGrpSpPr>
        <p:grpSpPr>
          <a:xfrm>
            <a:off x="6889959" y="5788585"/>
            <a:ext cx="2801670" cy="64407"/>
            <a:chOff x="0" y="5641428"/>
            <a:chExt cx="9144000" cy="210209"/>
          </a:xfrm>
        </p:grpSpPr>
        <p:sp>
          <p:nvSpPr>
            <p:cNvPr id="34" name="Oval 33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44" name="Straight Connector 43"/>
              <p:cNvCxnSpPr>
                <a:stCxn id="43" idx="1"/>
                <a:endCxn id="4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/>
          <p:cNvGrpSpPr/>
          <p:nvPr/>
        </p:nvGrpSpPr>
        <p:grpSpPr>
          <a:xfrm>
            <a:off x="9575251" y="5788585"/>
            <a:ext cx="2801670" cy="64407"/>
            <a:chOff x="0" y="5641428"/>
            <a:chExt cx="9144000" cy="210209"/>
          </a:xfrm>
        </p:grpSpPr>
        <p:sp>
          <p:nvSpPr>
            <p:cNvPr id="46" name="Oval 45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2" name="Oval 51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6" name="Straight Connector 55"/>
              <p:cNvCxnSpPr>
                <a:stCxn id="55" idx="1"/>
                <a:endCxn id="5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Group 56"/>
          <p:cNvGrpSpPr/>
          <p:nvPr/>
        </p:nvGrpSpPr>
        <p:grpSpPr>
          <a:xfrm>
            <a:off x="1110574" y="5170376"/>
            <a:ext cx="2801670" cy="64407"/>
            <a:chOff x="0" y="5641428"/>
            <a:chExt cx="9144000" cy="210209"/>
          </a:xfrm>
        </p:grpSpPr>
        <p:sp>
          <p:nvSpPr>
            <p:cNvPr id="58" name="Oval 57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1" name="Oval 60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68" name="Straight Connector 67"/>
              <p:cNvCxnSpPr>
                <a:stCxn id="67" idx="1"/>
                <a:endCxn id="6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/>
          <p:cNvGrpSpPr/>
          <p:nvPr/>
        </p:nvGrpSpPr>
        <p:grpSpPr>
          <a:xfrm>
            <a:off x="3795865" y="5170376"/>
            <a:ext cx="2801670" cy="64407"/>
            <a:chOff x="0" y="5641428"/>
            <a:chExt cx="9144000" cy="210209"/>
          </a:xfrm>
        </p:grpSpPr>
        <p:sp>
          <p:nvSpPr>
            <p:cNvPr id="70" name="Oval 69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1" name="Oval 70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78" name="Group 77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80" name="Straight Connector 79"/>
              <p:cNvCxnSpPr>
                <a:stCxn id="79" idx="1"/>
                <a:endCxn id="7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/>
          <p:cNvGrpSpPr/>
          <p:nvPr/>
        </p:nvGrpSpPr>
        <p:grpSpPr>
          <a:xfrm>
            <a:off x="6478385" y="5170376"/>
            <a:ext cx="2801670" cy="64407"/>
            <a:chOff x="0" y="5641428"/>
            <a:chExt cx="9144000" cy="210209"/>
          </a:xfrm>
        </p:grpSpPr>
        <p:sp>
          <p:nvSpPr>
            <p:cNvPr id="82" name="Oval 81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" name="Oval 83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92" name="Straight Connector 91"/>
              <p:cNvCxnSpPr>
                <a:stCxn id="91" idx="1"/>
                <a:endCxn id="9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oup 92"/>
          <p:cNvGrpSpPr/>
          <p:nvPr/>
        </p:nvGrpSpPr>
        <p:grpSpPr>
          <a:xfrm>
            <a:off x="9163676" y="5170376"/>
            <a:ext cx="2801670" cy="64407"/>
            <a:chOff x="0" y="5641428"/>
            <a:chExt cx="9144000" cy="210209"/>
          </a:xfrm>
        </p:grpSpPr>
        <p:sp>
          <p:nvSpPr>
            <p:cNvPr id="94" name="Oval 93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" name="Oval 96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Oval 97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" name="Oval 98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" name="Oval 99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1" name="Oval 100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04" name="Straight Connector 103"/>
              <p:cNvCxnSpPr>
                <a:stCxn id="103" idx="1"/>
                <a:endCxn id="10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/>
          <p:cNvGrpSpPr/>
          <p:nvPr/>
        </p:nvGrpSpPr>
        <p:grpSpPr>
          <a:xfrm>
            <a:off x="1405769" y="4365856"/>
            <a:ext cx="2801670" cy="64407"/>
            <a:chOff x="0" y="5641428"/>
            <a:chExt cx="9144000" cy="210209"/>
          </a:xfrm>
        </p:grpSpPr>
        <p:sp>
          <p:nvSpPr>
            <p:cNvPr id="106" name="Oval 105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7" name="Oval 106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8" name="Oval 107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9" name="Oval 108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0" name="Oval 109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1" name="Oval 110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3" name="Oval 112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14" name="Group 113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15" name="Rectangle 114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16" name="Straight Connector 115"/>
              <p:cNvCxnSpPr>
                <a:stCxn id="115" idx="1"/>
                <a:endCxn id="11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Group 116"/>
          <p:cNvGrpSpPr/>
          <p:nvPr/>
        </p:nvGrpSpPr>
        <p:grpSpPr>
          <a:xfrm>
            <a:off x="4091060" y="4365856"/>
            <a:ext cx="2801670" cy="64407"/>
            <a:chOff x="0" y="5641428"/>
            <a:chExt cx="9144000" cy="210209"/>
          </a:xfrm>
        </p:grpSpPr>
        <p:sp>
          <p:nvSpPr>
            <p:cNvPr id="118" name="Oval 117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9" name="Oval 118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0" name="Oval 119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2" name="Oval 121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4" name="Oval 123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5" name="Oval 124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26" name="Group 125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27" name="Rectangle 126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28" name="Straight Connector 127"/>
              <p:cNvCxnSpPr>
                <a:stCxn id="127" idx="1"/>
                <a:endCxn id="12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/>
          <p:cNvGrpSpPr/>
          <p:nvPr/>
        </p:nvGrpSpPr>
        <p:grpSpPr>
          <a:xfrm>
            <a:off x="6773580" y="4365856"/>
            <a:ext cx="2801670" cy="64407"/>
            <a:chOff x="0" y="5641428"/>
            <a:chExt cx="9144000" cy="210209"/>
          </a:xfrm>
        </p:grpSpPr>
        <p:sp>
          <p:nvSpPr>
            <p:cNvPr id="130" name="Oval 129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1" name="Oval 130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2" name="Oval 131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3" name="Oval 132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4" name="Oval 133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5" name="Oval 134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6" name="Oval 135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40" name="Straight Connector 139"/>
              <p:cNvCxnSpPr>
                <a:stCxn id="139" idx="1"/>
                <a:endCxn id="13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1" name="Group 140"/>
          <p:cNvGrpSpPr/>
          <p:nvPr/>
        </p:nvGrpSpPr>
        <p:grpSpPr>
          <a:xfrm>
            <a:off x="9458872" y="4365856"/>
            <a:ext cx="2801670" cy="64407"/>
            <a:chOff x="0" y="5641428"/>
            <a:chExt cx="9144000" cy="210209"/>
          </a:xfrm>
        </p:grpSpPr>
        <p:sp>
          <p:nvSpPr>
            <p:cNvPr id="142" name="Oval 141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3" name="Oval 142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4" name="Oval 143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5" name="Oval 144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6" name="Oval 145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7" name="Oval 146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8" name="Oval 147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9" name="Oval 148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50" name="Group 149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51" name="Rectangle 150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52" name="Straight Connector 151"/>
              <p:cNvCxnSpPr>
                <a:stCxn id="151" idx="1"/>
                <a:endCxn id="15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Group 152"/>
          <p:cNvGrpSpPr/>
          <p:nvPr/>
        </p:nvGrpSpPr>
        <p:grpSpPr>
          <a:xfrm>
            <a:off x="-171111" y="3535930"/>
            <a:ext cx="2801670" cy="64407"/>
            <a:chOff x="0" y="5641428"/>
            <a:chExt cx="9144000" cy="210209"/>
          </a:xfrm>
        </p:grpSpPr>
        <p:sp>
          <p:nvSpPr>
            <p:cNvPr id="154" name="Oval 153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6" name="Oval 155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7" name="Oval 156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8" name="Oval 157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9" name="Oval 158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0" name="Oval 159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62" name="Group 161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63" name="Rectangle 162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64" name="Straight Connector 163"/>
              <p:cNvCxnSpPr>
                <a:stCxn id="163" idx="1"/>
                <a:endCxn id="16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Group 164"/>
          <p:cNvGrpSpPr/>
          <p:nvPr/>
        </p:nvGrpSpPr>
        <p:grpSpPr>
          <a:xfrm>
            <a:off x="2514180" y="3535930"/>
            <a:ext cx="2801670" cy="64407"/>
            <a:chOff x="0" y="5641428"/>
            <a:chExt cx="9144000" cy="210209"/>
          </a:xfrm>
        </p:grpSpPr>
        <p:sp>
          <p:nvSpPr>
            <p:cNvPr id="166" name="Oval 165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7" name="Oval 166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9" name="Oval 168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0" name="Oval 169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1" name="Oval 170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3" name="Oval 172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74" name="Group 173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75" name="Rectangle 174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76" name="Straight Connector 175"/>
              <p:cNvCxnSpPr>
                <a:stCxn id="175" idx="1"/>
                <a:endCxn id="17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7" name="Group 176"/>
          <p:cNvGrpSpPr/>
          <p:nvPr/>
        </p:nvGrpSpPr>
        <p:grpSpPr>
          <a:xfrm>
            <a:off x="5196700" y="3535930"/>
            <a:ext cx="2801670" cy="64407"/>
            <a:chOff x="0" y="5641428"/>
            <a:chExt cx="9144000" cy="210209"/>
          </a:xfrm>
        </p:grpSpPr>
        <p:sp>
          <p:nvSpPr>
            <p:cNvPr id="178" name="Oval 177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9" name="Oval 178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0" name="Oval 179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1" name="Oval 180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2" name="Oval 181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3" name="Oval 182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4" name="Oval 183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85" name="Oval 184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86" name="Group 185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87" name="Rectangle 186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88" name="Straight Connector 187"/>
              <p:cNvCxnSpPr>
                <a:stCxn id="187" idx="1"/>
                <a:endCxn id="18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9" name="Group 188"/>
          <p:cNvGrpSpPr/>
          <p:nvPr/>
        </p:nvGrpSpPr>
        <p:grpSpPr>
          <a:xfrm>
            <a:off x="7881992" y="3535930"/>
            <a:ext cx="2801670" cy="64407"/>
            <a:chOff x="0" y="5641428"/>
            <a:chExt cx="9144000" cy="210209"/>
          </a:xfrm>
        </p:grpSpPr>
        <p:sp>
          <p:nvSpPr>
            <p:cNvPr id="190" name="Oval 189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1" name="Oval 190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2" name="Oval 191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3" name="Oval 192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4" name="Oval 193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5" name="Oval 194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6" name="Oval 195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7" name="Oval 196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98" name="Group 197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99" name="Rectangle 198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00" name="Straight Connector 199"/>
              <p:cNvCxnSpPr>
                <a:stCxn id="199" idx="1"/>
                <a:endCxn id="19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1" name="Group 200"/>
          <p:cNvGrpSpPr/>
          <p:nvPr/>
        </p:nvGrpSpPr>
        <p:grpSpPr>
          <a:xfrm>
            <a:off x="1335164" y="2807628"/>
            <a:ext cx="2801670" cy="64407"/>
            <a:chOff x="0" y="5641428"/>
            <a:chExt cx="9144000" cy="210209"/>
          </a:xfrm>
        </p:grpSpPr>
        <p:sp>
          <p:nvSpPr>
            <p:cNvPr id="202" name="Oval 201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3" name="Oval 202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4" name="Oval 203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5" name="Oval 204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6" name="Oval 205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7" name="Oval 206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8" name="Oval 207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09" name="Oval 208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210" name="Group 209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11" name="Rectangle 210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12" name="Straight Connector 211"/>
              <p:cNvCxnSpPr>
                <a:stCxn id="211" idx="1"/>
                <a:endCxn id="21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3" name="Group 212"/>
          <p:cNvGrpSpPr/>
          <p:nvPr/>
        </p:nvGrpSpPr>
        <p:grpSpPr>
          <a:xfrm>
            <a:off x="4020455" y="2807628"/>
            <a:ext cx="2801670" cy="64407"/>
            <a:chOff x="0" y="5641428"/>
            <a:chExt cx="9144000" cy="210209"/>
          </a:xfrm>
        </p:grpSpPr>
        <p:sp>
          <p:nvSpPr>
            <p:cNvPr id="214" name="Oval 213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5" name="Oval 214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6" name="Oval 215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7" name="Oval 216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8" name="Oval 217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9" name="Oval 218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0" name="Oval 219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1" name="Oval 220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222" name="Group 221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23" name="Rectangle 222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24" name="Straight Connector 223"/>
              <p:cNvCxnSpPr>
                <a:stCxn id="223" idx="1"/>
                <a:endCxn id="22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5" name="Group 224"/>
          <p:cNvGrpSpPr/>
          <p:nvPr/>
        </p:nvGrpSpPr>
        <p:grpSpPr>
          <a:xfrm>
            <a:off x="6702975" y="2807628"/>
            <a:ext cx="2801670" cy="64407"/>
            <a:chOff x="0" y="5641428"/>
            <a:chExt cx="9144000" cy="210209"/>
          </a:xfrm>
        </p:grpSpPr>
        <p:sp>
          <p:nvSpPr>
            <p:cNvPr id="226" name="Oval 225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7" name="Oval 226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8" name="Oval 227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9" name="Oval 228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0" name="Oval 229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1" name="Oval 230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2" name="Oval 231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3" name="Oval 232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234" name="Group 233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35" name="Rectangle 234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36" name="Straight Connector 235"/>
              <p:cNvCxnSpPr>
                <a:stCxn id="235" idx="1"/>
                <a:endCxn id="23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Group 236"/>
          <p:cNvGrpSpPr/>
          <p:nvPr/>
        </p:nvGrpSpPr>
        <p:grpSpPr>
          <a:xfrm>
            <a:off x="9388266" y="2807628"/>
            <a:ext cx="2801670" cy="64407"/>
            <a:chOff x="0" y="5641428"/>
            <a:chExt cx="9144000" cy="210209"/>
          </a:xfrm>
        </p:grpSpPr>
        <p:sp>
          <p:nvSpPr>
            <p:cNvPr id="238" name="Oval 237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9" name="Oval 238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0" name="Oval 239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1" name="Oval 240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4" name="Oval 243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5" name="Oval 244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6" name="Oval 245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7" name="Oval 246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248" name="Group 247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49" name="Rectangle 248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50" name="Straight Connector 249"/>
              <p:cNvCxnSpPr>
                <a:stCxn id="249" idx="1"/>
                <a:endCxn id="24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1" name="Group 250"/>
          <p:cNvGrpSpPr/>
          <p:nvPr/>
        </p:nvGrpSpPr>
        <p:grpSpPr>
          <a:xfrm>
            <a:off x="283498" y="2096264"/>
            <a:ext cx="2801670" cy="64407"/>
            <a:chOff x="0" y="5641428"/>
            <a:chExt cx="9144000" cy="210209"/>
          </a:xfrm>
        </p:grpSpPr>
        <p:sp>
          <p:nvSpPr>
            <p:cNvPr id="252" name="Oval 251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3" name="Oval 252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4" name="Oval 253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5" name="Oval 254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6" name="Oval 255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7" name="Oval 256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8" name="Oval 257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59" name="Oval 258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260" name="Group 259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61" name="Rectangle 260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62" name="Straight Connector 261"/>
              <p:cNvCxnSpPr>
                <a:stCxn id="261" idx="1"/>
                <a:endCxn id="26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3" name="Group 262"/>
          <p:cNvGrpSpPr/>
          <p:nvPr/>
        </p:nvGrpSpPr>
        <p:grpSpPr>
          <a:xfrm>
            <a:off x="2968790" y="2096264"/>
            <a:ext cx="2801670" cy="64407"/>
            <a:chOff x="0" y="5641428"/>
            <a:chExt cx="9144000" cy="210209"/>
          </a:xfrm>
        </p:grpSpPr>
        <p:sp>
          <p:nvSpPr>
            <p:cNvPr id="264" name="Oval 263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5" name="Oval 264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6" name="Oval 265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7" name="Oval 266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8" name="Oval 267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9" name="Oval 268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0" name="Oval 269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1" name="Oval 270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272" name="Group 271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73" name="Rectangle 272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74" name="Straight Connector 273"/>
              <p:cNvCxnSpPr>
                <a:stCxn id="273" idx="1"/>
                <a:endCxn id="27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/>
          <p:cNvGrpSpPr/>
          <p:nvPr/>
        </p:nvGrpSpPr>
        <p:grpSpPr>
          <a:xfrm>
            <a:off x="5651309" y="2096264"/>
            <a:ext cx="2801670" cy="64407"/>
            <a:chOff x="0" y="5641428"/>
            <a:chExt cx="9144000" cy="210209"/>
          </a:xfrm>
        </p:grpSpPr>
        <p:sp>
          <p:nvSpPr>
            <p:cNvPr id="276" name="Oval 275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7" name="Oval 276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8" name="Oval 277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79" name="Oval 278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0" name="Oval 279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1" name="Oval 280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2" name="Oval 281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3" name="Oval 282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284" name="Group 283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85" name="Rectangle 284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86" name="Straight Connector 285"/>
              <p:cNvCxnSpPr>
                <a:stCxn id="285" idx="1"/>
                <a:endCxn id="28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7" name="Group 286"/>
          <p:cNvGrpSpPr/>
          <p:nvPr/>
        </p:nvGrpSpPr>
        <p:grpSpPr>
          <a:xfrm>
            <a:off x="8336601" y="2096264"/>
            <a:ext cx="2801670" cy="64407"/>
            <a:chOff x="0" y="5641428"/>
            <a:chExt cx="9144000" cy="210209"/>
          </a:xfrm>
        </p:grpSpPr>
        <p:sp>
          <p:nvSpPr>
            <p:cNvPr id="288" name="Oval 287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89" name="Oval 288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0" name="Oval 289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1" name="Oval 290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2" name="Oval 291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3" name="Oval 292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4" name="Oval 293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95" name="Oval 294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296" name="Group 295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97" name="Rectangle 296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298" name="Straight Connector 297"/>
              <p:cNvCxnSpPr>
                <a:stCxn id="297" idx="1"/>
                <a:endCxn id="29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9" name="Group 298"/>
          <p:cNvGrpSpPr/>
          <p:nvPr/>
        </p:nvGrpSpPr>
        <p:grpSpPr>
          <a:xfrm>
            <a:off x="1235719" y="1139309"/>
            <a:ext cx="2801670" cy="64407"/>
            <a:chOff x="0" y="5641428"/>
            <a:chExt cx="9144000" cy="210209"/>
          </a:xfrm>
        </p:grpSpPr>
        <p:sp>
          <p:nvSpPr>
            <p:cNvPr id="300" name="Oval 299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1" name="Oval 300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2" name="Oval 301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3" name="Oval 302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4" name="Oval 303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5" name="Oval 304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6" name="Oval 305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07" name="Oval 306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308" name="Group 307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09" name="Rectangle 308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310" name="Straight Connector 309"/>
              <p:cNvCxnSpPr>
                <a:stCxn id="309" idx="1"/>
                <a:endCxn id="30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1" name="Group 310"/>
          <p:cNvGrpSpPr/>
          <p:nvPr/>
        </p:nvGrpSpPr>
        <p:grpSpPr>
          <a:xfrm>
            <a:off x="3921010" y="1139309"/>
            <a:ext cx="2801670" cy="64407"/>
            <a:chOff x="0" y="5641428"/>
            <a:chExt cx="9144000" cy="210209"/>
          </a:xfrm>
        </p:grpSpPr>
        <p:sp>
          <p:nvSpPr>
            <p:cNvPr id="312" name="Oval 311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3" name="Oval 312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4" name="Oval 313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5" name="Oval 314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6" name="Oval 315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7" name="Oval 316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8" name="Oval 317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19" name="Oval 318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320" name="Group 319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21" name="Rectangle 320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322" name="Straight Connector 321"/>
              <p:cNvCxnSpPr>
                <a:stCxn id="321" idx="1"/>
                <a:endCxn id="32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3" name="Group 322"/>
          <p:cNvGrpSpPr/>
          <p:nvPr/>
        </p:nvGrpSpPr>
        <p:grpSpPr>
          <a:xfrm>
            <a:off x="6603530" y="1139309"/>
            <a:ext cx="2801670" cy="64407"/>
            <a:chOff x="0" y="5641428"/>
            <a:chExt cx="9144000" cy="210209"/>
          </a:xfrm>
        </p:grpSpPr>
        <p:sp>
          <p:nvSpPr>
            <p:cNvPr id="324" name="Oval 323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5" name="Oval 324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6" name="Oval 325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7" name="Oval 326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8" name="Oval 327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9" name="Oval 328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0" name="Oval 329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1" name="Oval 330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332" name="Group 331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33" name="Rectangle 332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334" name="Straight Connector 333"/>
              <p:cNvCxnSpPr>
                <a:stCxn id="333" idx="1"/>
                <a:endCxn id="33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5" name="Group 334"/>
          <p:cNvGrpSpPr/>
          <p:nvPr/>
        </p:nvGrpSpPr>
        <p:grpSpPr>
          <a:xfrm>
            <a:off x="9288821" y="1139309"/>
            <a:ext cx="2801670" cy="64407"/>
            <a:chOff x="0" y="5641428"/>
            <a:chExt cx="9144000" cy="210209"/>
          </a:xfrm>
        </p:grpSpPr>
        <p:sp>
          <p:nvSpPr>
            <p:cNvPr id="336" name="Oval 335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7" name="Oval 336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8" name="Oval 337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9" name="Oval 338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0" name="Oval 339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1" name="Oval 340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2" name="Oval 341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3" name="Oval 342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344" name="Group 343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45" name="Rectangle 344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346" name="Straight Connector 345"/>
              <p:cNvCxnSpPr>
                <a:stCxn id="345" idx="1"/>
                <a:endCxn id="34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7" name="Group 346"/>
          <p:cNvGrpSpPr/>
          <p:nvPr/>
        </p:nvGrpSpPr>
        <p:grpSpPr>
          <a:xfrm>
            <a:off x="593983" y="512631"/>
            <a:ext cx="2801670" cy="64407"/>
            <a:chOff x="0" y="5641428"/>
            <a:chExt cx="9144000" cy="210209"/>
          </a:xfrm>
        </p:grpSpPr>
        <p:sp>
          <p:nvSpPr>
            <p:cNvPr id="348" name="Oval 347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49" name="Oval 348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0" name="Oval 349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1" name="Oval 350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2" name="Oval 351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3" name="Oval 352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4" name="Oval 353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55" name="Oval 354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356" name="Group 355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57" name="Rectangle 356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358" name="Straight Connector 357"/>
              <p:cNvCxnSpPr>
                <a:stCxn id="357" idx="1"/>
                <a:endCxn id="35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9" name="Group 358"/>
          <p:cNvGrpSpPr/>
          <p:nvPr/>
        </p:nvGrpSpPr>
        <p:grpSpPr>
          <a:xfrm>
            <a:off x="3279275" y="512631"/>
            <a:ext cx="2801670" cy="64407"/>
            <a:chOff x="0" y="5641428"/>
            <a:chExt cx="9144000" cy="210209"/>
          </a:xfrm>
        </p:grpSpPr>
        <p:sp>
          <p:nvSpPr>
            <p:cNvPr id="360" name="Oval 359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1" name="Oval 360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2" name="Oval 361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3" name="Oval 362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4" name="Oval 363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5" name="Oval 364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6" name="Oval 365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7" name="Oval 366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368" name="Group 367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69" name="Rectangle 368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370" name="Straight Connector 369"/>
              <p:cNvCxnSpPr>
                <a:stCxn id="369" idx="1"/>
                <a:endCxn id="36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1" name="Group 370"/>
          <p:cNvGrpSpPr/>
          <p:nvPr/>
        </p:nvGrpSpPr>
        <p:grpSpPr>
          <a:xfrm>
            <a:off x="5961794" y="512631"/>
            <a:ext cx="2801670" cy="64407"/>
            <a:chOff x="0" y="5641428"/>
            <a:chExt cx="9144000" cy="210209"/>
          </a:xfrm>
        </p:grpSpPr>
        <p:sp>
          <p:nvSpPr>
            <p:cNvPr id="372" name="Oval 371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3" name="Oval 372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4" name="Oval 373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5" name="Oval 374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6" name="Oval 375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7" name="Oval 376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8" name="Oval 377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9" name="Oval 378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380" name="Group 379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81" name="Rectangle 380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382" name="Straight Connector 381"/>
              <p:cNvCxnSpPr>
                <a:stCxn id="381" idx="1"/>
                <a:endCxn id="38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3" name="Group 382"/>
          <p:cNvGrpSpPr/>
          <p:nvPr/>
        </p:nvGrpSpPr>
        <p:grpSpPr>
          <a:xfrm>
            <a:off x="8647086" y="512631"/>
            <a:ext cx="2801670" cy="64407"/>
            <a:chOff x="0" y="5641428"/>
            <a:chExt cx="9144000" cy="210209"/>
          </a:xfrm>
        </p:grpSpPr>
        <p:sp>
          <p:nvSpPr>
            <p:cNvPr id="384" name="Oval 383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5" name="Oval 384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6" name="Oval 385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7" name="Oval 386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8" name="Oval 387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9" name="Oval 388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0" name="Oval 389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1" name="Oval 390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392" name="Group 391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93" name="Rectangle 392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394" name="Straight Connector 393"/>
              <p:cNvCxnSpPr>
                <a:stCxn id="393" idx="1"/>
                <a:endCxn id="39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5" name="Group 394"/>
          <p:cNvGrpSpPr/>
          <p:nvPr/>
        </p:nvGrpSpPr>
        <p:grpSpPr>
          <a:xfrm>
            <a:off x="725837" y="6356818"/>
            <a:ext cx="2801670" cy="64407"/>
            <a:chOff x="0" y="5641428"/>
            <a:chExt cx="9144000" cy="210209"/>
          </a:xfrm>
        </p:grpSpPr>
        <p:sp>
          <p:nvSpPr>
            <p:cNvPr id="396" name="Oval 395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7" name="Oval 396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8" name="Oval 397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9" name="Oval 398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0" name="Oval 399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1" name="Oval 400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2" name="Oval 401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3" name="Oval 402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04" name="Group 403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05" name="Rectangle 404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406" name="Straight Connector 405"/>
              <p:cNvCxnSpPr>
                <a:stCxn id="405" idx="1"/>
                <a:endCxn id="40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7" name="Group 406"/>
          <p:cNvGrpSpPr/>
          <p:nvPr/>
        </p:nvGrpSpPr>
        <p:grpSpPr>
          <a:xfrm>
            <a:off x="3411128" y="6356818"/>
            <a:ext cx="2801670" cy="64407"/>
            <a:chOff x="0" y="5641428"/>
            <a:chExt cx="9144000" cy="210209"/>
          </a:xfrm>
        </p:grpSpPr>
        <p:sp>
          <p:nvSpPr>
            <p:cNvPr id="408" name="Oval 407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9" name="Oval 408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0" name="Oval 409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1" name="Oval 410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2" name="Oval 411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3" name="Oval 412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4" name="Oval 413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5" name="Oval 414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16" name="Group 415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17" name="Rectangle 416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418" name="Straight Connector 417"/>
              <p:cNvCxnSpPr>
                <a:stCxn id="417" idx="1"/>
                <a:endCxn id="41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9" name="Group 418"/>
          <p:cNvGrpSpPr/>
          <p:nvPr/>
        </p:nvGrpSpPr>
        <p:grpSpPr>
          <a:xfrm>
            <a:off x="6093648" y="6356818"/>
            <a:ext cx="2801670" cy="64407"/>
            <a:chOff x="0" y="5641428"/>
            <a:chExt cx="9144000" cy="210209"/>
          </a:xfrm>
        </p:grpSpPr>
        <p:sp>
          <p:nvSpPr>
            <p:cNvPr id="420" name="Oval 419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1" name="Oval 420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2" name="Oval 421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3" name="Oval 422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4" name="Oval 423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5" name="Oval 424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6" name="Oval 425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7" name="Oval 426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28" name="Group 427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29" name="Rectangle 428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430" name="Straight Connector 429"/>
              <p:cNvCxnSpPr>
                <a:stCxn id="429" idx="1"/>
                <a:endCxn id="42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1" name="Group 430"/>
          <p:cNvGrpSpPr/>
          <p:nvPr/>
        </p:nvGrpSpPr>
        <p:grpSpPr>
          <a:xfrm>
            <a:off x="8778939" y="6356818"/>
            <a:ext cx="2801670" cy="64407"/>
            <a:chOff x="0" y="5641428"/>
            <a:chExt cx="9144000" cy="210209"/>
          </a:xfrm>
        </p:grpSpPr>
        <p:sp>
          <p:nvSpPr>
            <p:cNvPr id="432" name="Oval 431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3" name="Oval 432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4" name="Oval 433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5" name="Oval 434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6" name="Oval 435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7" name="Oval 436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8" name="Oval 437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9" name="Oval 438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40" name="Group 439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41" name="Rectangle 440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442" name="Straight Connector 441"/>
              <p:cNvCxnSpPr>
                <a:stCxn id="441" idx="1"/>
                <a:endCxn id="44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3" name="Group 442"/>
          <p:cNvGrpSpPr/>
          <p:nvPr/>
        </p:nvGrpSpPr>
        <p:grpSpPr>
          <a:xfrm rot="5400000">
            <a:off x="1135647" y="787341"/>
            <a:ext cx="2801670" cy="64407"/>
            <a:chOff x="0" y="5641428"/>
            <a:chExt cx="9144000" cy="210209"/>
          </a:xfrm>
        </p:grpSpPr>
        <p:sp>
          <p:nvSpPr>
            <p:cNvPr id="444" name="Oval 443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5" name="Oval 444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6" name="Oval 445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7" name="Oval 446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8" name="Oval 447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49" name="Oval 448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0" name="Oval 449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1" name="Oval 450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52" name="Group 451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53" name="Rectangle 452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454" name="Straight Connector 453"/>
              <p:cNvCxnSpPr>
                <a:stCxn id="453" idx="1"/>
                <a:endCxn id="45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5" name="Group 454"/>
          <p:cNvGrpSpPr/>
          <p:nvPr/>
        </p:nvGrpSpPr>
        <p:grpSpPr>
          <a:xfrm rot="5400000">
            <a:off x="1135647" y="3472633"/>
            <a:ext cx="2801670" cy="64407"/>
            <a:chOff x="0" y="5641428"/>
            <a:chExt cx="9144000" cy="210209"/>
          </a:xfrm>
        </p:grpSpPr>
        <p:sp>
          <p:nvSpPr>
            <p:cNvPr id="456" name="Oval 455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7" name="Oval 456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8" name="Oval 457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59" name="Oval 458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60" name="Oval 459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61" name="Oval 460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62" name="Oval 461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63" name="Oval 462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64" name="Group 463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65" name="Rectangle 464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466" name="Straight Connector 465"/>
              <p:cNvCxnSpPr>
                <a:stCxn id="465" idx="1"/>
                <a:endCxn id="46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7" name="Group 466"/>
          <p:cNvGrpSpPr/>
          <p:nvPr/>
        </p:nvGrpSpPr>
        <p:grpSpPr>
          <a:xfrm rot="5400000">
            <a:off x="1135647" y="6155153"/>
            <a:ext cx="2801670" cy="64407"/>
            <a:chOff x="0" y="5641428"/>
            <a:chExt cx="9144000" cy="210209"/>
          </a:xfrm>
        </p:grpSpPr>
        <p:sp>
          <p:nvSpPr>
            <p:cNvPr id="468" name="Oval 467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69" name="Oval 468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70" name="Oval 469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71" name="Oval 470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72" name="Oval 471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73" name="Oval 472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74" name="Oval 473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75" name="Oval 474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76" name="Group 475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77" name="Rectangle 476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478" name="Straight Connector 477"/>
              <p:cNvCxnSpPr>
                <a:stCxn id="477" idx="1"/>
                <a:endCxn id="47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9" name="Group 478"/>
          <p:cNvGrpSpPr/>
          <p:nvPr/>
        </p:nvGrpSpPr>
        <p:grpSpPr>
          <a:xfrm rot="5400000">
            <a:off x="1135648" y="8840445"/>
            <a:ext cx="2801670" cy="64407"/>
            <a:chOff x="0" y="5641428"/>
            <a:chExt cx="9144000" cy="210209"/>
          </a:xfrm>
        </p:grpSpPr>
        <p:sp>
          <p:nvSpPr>
            <p:cNvPr id="480" name="Oval 479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1" name="Oval 480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2" name="Oval 481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3" name="Oval 482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4" name="Oval 483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5" name="Oval 484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6" name="Oval 485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87" name="Oval 486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488" name="Group 487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89" name="Rectangle 488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490" name="Straight Connector 489"/>
              <p:cNvCxnSpPr>
                <a:stCxn id="489" idx="1"/>
                <a:endCxn id="48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1" name="Group 490"/>
          <p:cNvGrpSpPr/>
          <p:nvPr/>
        </p:nvGrpSpPr>
        <p:grpSpPr>
          <a:xfrm rot="5400000">
            <a:off x="1753857" y="375767"/>
            <a:ext cx="2801670" cy="64407"/>
            <a:chOff x="0" y="5641428"/>
            <a:chExt cx="9144000" cy="210209"/>
          </a:xfrm>
        </p:grpSpPr>
        <p:sp>
          <p:nvSpPr>
            <p:cNvPr id="492" name="Oval 491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93" name="Oval 492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94" name="Oval 493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95" name="Oval 494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96" name="Oval 495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97" name="Oval 496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98" name="Oval 497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99" name="Oval 498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500" name="Group 499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01" name="Rectangle 500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02" name="Straight Connector 501"/>
              <p:cNvCxnSpPr>
                <a:stCxn id="501" idx="1"/>
                <a:endCxn id="50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3" name="Group 502"/>
          <p:cNvGrpSpPr/>
          <p:nvPr/>
        </p:nvGrpSpPr>
        <p:grpSpPr>
          <a:xfrm rot="5400000">
            <a:off x="1753857" y="3061059"/>
            <a:ext cx="2801670" cy="64407"/>
            <a:chOff x="0" y="5641428"/>
            <a:chExt cx="9144000" cy="210209"/>
          </a:xfrm>
        </p:grpSpPr>
        <p:sp>
          <p:nvSpPr>
            <p:cNvPr id="504" name="Oval 503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05" name="Oval 504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06" name="Oval 505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07" name="Oval 506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08" name="Oval 507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09" name="Oval 508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0" name="Oval 509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1" name="Oval 510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512" name="Group 511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13" name="Rectangle 512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14" name="Straight Connector 513"/>
              <p:cNvCxnSpPr>
                <a:stCxn id="513" idx="1"/>
                <a:endCxn id="51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5" name="Group 514"/>
          <p:cNvGrpSpPr/>
          <p:nvPr/>
        </p:nvGrpSpPr>
        <p:grpSpPr>
          <a:xfrm rot="5400000">
            <a:off x="1753857" y="5743578"/>
            <a:ext cx="2801670" cy="64407"/>
            <a:chOff x="0" y="5641428"/>
            <a:chExt cx="9144000" cy="210209"/>
          </a:xfrm>
        </p:grpSpPr>
        <p:sp>
          <p:nvSpPr>
            <p:cNvPr id="516" name="Oval 515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7" name="Oval 516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8" name="Oval 517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19" name="Oval 518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20" name="Oval 519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21" name="Oval 520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22" name="Oval 521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23" name="Oval 522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524" name="Group 523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25" name="Rectangle 524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26" name="Straight Connector 525"/>
              <p:cNvCxnSpPr>
                <a:stCxn id="525" idx="1"/>
                <a:endCxn id="52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7" name="Group 526"/>
          <p:cNvGrpSpPr/>
          <p:nvPr/>
        </p:nvGrpSpPr>
        <p:grpSpPr>
          <a:xfrm rot="5400000">
            <a:off x="1753857" y="8428871"/>
            <a:ext cx="2801670" cy="64407"/>
            <a:chOff x="0" y="5641428"/>
            <a:chExt cx="9144000" cy="210209"/>
          </a:xfrm>
        </p:grpSpPr>
        <p:sp>
          <p:nvSpPr>
            <p:cNvPr id="528" name="Oval 527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29" name="Oval 528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30" name="Oval 529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31" name="Oval 530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32" name="Oval 531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33" name="Oval 532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34" name="Oval 533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35" name="Oval 534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536" name="Group 535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37" name="Rectangle 536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38" name="Straight Connector 537"/>
              <p:cNvCxnSpPr>
                <a:stCxn id="537" idx="1"/>
                <a:endCxn id="53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9" name="Group 538"/>
          <p:cNvGrpSpPr/>
          <p:nvPr/>
        </p:nvGrpSpPr>
        <p:grpSpPr>
          <a:xfrm rot="5400000">
            <a:off x="2558378" y="670962"/>
            <a:ext cx="2801670" cy="64407"/>
            <a:chOff x="0" y="5641428"/>
            <a:chExt cx="9144000" cy="210209"/>
          </a:xfrm>
        </p:grpSpPr>
        <p:sp>
          <p:nvSpPr>
            <p:cNvPr id="540" name="Oval 539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41" name="Oval 540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42" name="Oval 541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43" name="Oval 542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44" name="Oval 543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45" name="Oval 544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46" name="Oval 545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47" name="Oval 546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548" name="Group 547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49" name="Rectangle 548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50" name="Straight Connector 549"/>
              <p:cNvCxnSpPr>
                <a:stCxn id="549" idx="1"/>
                <a:endCxn id="54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1" name="Group 550"/>
          <p:cNvGrpSpPr/>
          <p:nvPr/>
        </p:nvGrpSpPr>
        <p:grpSpPr>
          <a:xfrm rot="5400000">
            <a:off x="2558378" y="3356254"/>
            <a:ext cx="2801670" cy="64407"/>
            <a:chOff x="0" y="5641428"/>
            <a:chExt cx="9144000" cy="210209"/>
          </a:xfrm>
        </p:grpSpPr>
        <p:sp>
          <p:nvSpPr>
            <p:cNvPr id="552" name="Oval 551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3" name="Oval 552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4" name="Oval 553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5" name="Oval 554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6" name="Oval 555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7" name="Oval 556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8" name="Oval 557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59" name="Oval 558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560" name="Group 559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61" name="Rectangle 560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62" name="Straight Connector 561"/>
              <p:cNvCxnSpPr>
                <a:stCxn id="561" idx="1"/>
                <a:endCxn id="56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3" name="Group 562"/>
          <p:cNvGrpSpPr/>
          <p:nvPr/>
        </p:nvGrpSpPr>
        <p:grpSpPr>
          <a:xfrm rot="5400000">
            <a:off x="2558378" y="6038774"/>
            <a:ext cx="2801670" cy="64407"/>
            <a:chOff x="0" y="5641428"/>
            <a:chExt cx="9144000" cy="210209"/>
          </a:xfrm>
        </p:grpSpPr>
        <p:sp>
          <p:nvSpPr>
            <p:cNvPr id="564" name="Oval 563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65" name="Oval 564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66" name="Oval 565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67" name="Oval 566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68" name="Oval 567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69" name="Oval 568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70" name="Oval 569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71" name="Oval 570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572" name="Group 571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73" name="Rectangle 572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74" name="Straight Connector 573"/>
              <p:cNvCxnSpPr>
                <a:stCxn id="573" idx="1"/>
                <a:endCxn id="57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5" name="Group 574"/>
          <p:cNvGrpSpPr/>
          <p:nvPr/>
        </p:nvGrpSpPr>
        <p:grpSpPr>
          <a:xfrm rot="5400000">
            <a:off x="2558378" y="8724066"/>
            <a:ext cx="2801670" cy="64407"/>
            <a:chOff x="0" y="5641428"/>
            <a:chExt cx="9144000" cy="210209"/>
          </a:xfrm>
        </p:grpSpPr>
        <p:sp>
          <p:nvSpPr>
            <p:cNvPr id="576" name="Oval 575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77" name="Oval 576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78" name="Oval 577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79" name="Oval 578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80" name="Oval 579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81" name="Oval 580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82" name="Oval 581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83" name="Oval 582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584" name="Group 583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85" name="Rectangle 584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86" name="Straight Connector 585"/>
              <p:cNvCxnSpPr>
                <a:stCxn id="585" idx="1"/>
                <a:endCxn id="58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7" name="Group 586"/>
          <p:cNvGrpSpPr/>
          <p:nvPr/>
        </p:nvGrpSpPr>
        <p:grpSpPr>
          <a:xfrm rot="5400000">
            <a:off x="3388304" y="-905917"/>
            <a:ext cx="2801670" cy="64407"/>
            <a:chOff x="0" y="5641428"/>
            <a:chExt cx="9144000" cy="210209"/>
          </a:xfrm>
        </p:grpSpPr>
        <p:sp>
          <p:nvSpPr>
            <p:cNvPr id="588" name="Oval 587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89" name="Oval 588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90" name="Oval 589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91" name="Oval 590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92" name="Oval 591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93" name="Oval 592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94" name="Oval 593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95" name="Oval 594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596" name="Group 595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97" name="Rectangle 596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98" name="Straight Connector 597"/>
              <p:cNvCxnSpPr>
                <a:stCxn id="597" idx="1"/>
                <a:endCxn id="59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9" name="Group 598"/>
          <p:cNvGrpSpPr/>
          <p:nvPr/>
        </p:nvGrpSpPr>
        <p:grpSpPr>
          <a:xfrm rot="5400000">
            <a:off x="3388304" y="1779374"/>
            <a:ext cx="2801670" cy="64407"/>
            <a:chOff x="0" y="5641428"/>
            <a:chExt cx="9144000" cy="210209"/>
          </a:xfrm>
        </p:grpSpPr>
        <p:sp>
          <p:nvSpPr>
            <p:cNvPr id="600" name="Oval 599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01" name="Oval 600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02" name="Oval 601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03" name="Oval 602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04" name="Oval 603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05" name="Oval 604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06" name="Oval 605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07" name="Oval 606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08" name="Group 607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09" name="Rectangle 608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610" name="Straight Connector 609"/>
              <p:cNvCxnSpPr>
                <a:stCxn id="609" idx="1"/>
                <a:endCxn id="60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1" name="Group 610"/>
          <p:cNvGrpSpPr/>
          <p:nvPr/>
        </p:nvGrpSpPr>
        <p:grpSpPr>
          <a:xfrm rot="5400000">
            <a:off x="3388304" y="4461894"/>
            <a:ext cx="2801670" cy="64407"/>
            <a:chOff x="0" y="5641428"/>
            <a:chExt cx="9144000" cy="210209"/>
          </a:xfrm>
        </p:grpSpPr>
        <p:sp>
          <p:nvSpPr>
            <p:cNvPr id="612" name="Oval 611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13" name="Oval 612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14" name="Oval 613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15" name="Oval 614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16" name="Oval 615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17" name="Oval 616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18" name="Oval 617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19" name="Oval 618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20" name="Group 619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21" name="Rectangle 620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622" name="Straight Connector 621"/>
              <p:cNvCxnSpPr>
                <a:stCxn id="621" idx="1"/>
                <a:endCxn id="62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3" name="Group 622"/>
          <p:cNvGrpSpPr/>
          <p:nvPr/>
        </p:nvGrpSpPr>
        <p:grpSpPr>
          <a:xfrm rot="5400000">
            <a:off x="3388304" y="7147185"/>
            <a:ext cx="2801670" cy="64407"/>
            <a:chOff x="0" y="5641428"/>
            <a:chExt cx="9144000" cy="210209"/>
          </a:xfrm>
        </p:grpSpPr>
        <p:sp>
          <p:nvSpPr>
            <p:cNvPr id="624" name="Oval 623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25" name="Oval 624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26" name="Oval 625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27" name="Oval 626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28" name="Oval 627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29" name="Oval 628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30" name="Oval 629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31" name="Oval 630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32" name="Group 631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33" name="Rectangle 632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634" name="Straight Connector 633"/>
              <p:cNvCxnSpPr>
                <a:stCxn id="633" idx="1"/>
                <a:endCxn id="63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5" name="Group 634"/>
          <p:cNvGrpSpPr/>
          <p:nvPr/>
        </p:nvGrpSpPr>
        <p:grpSpPr>
          <a:xfrm rot="5400000">
            <a:off x="4116605" y="600357"/>
            <a:ext cx="2801670" cy="64407"/>
            <a:chOff x="0" y="5641428"/>
            <a:chExt cx="9144000" cy="210209"/>
          </a:xfrm>
        </p:grpSpPr>
        <p:sp>
          <p:nvSpPr>
            <p:cNvPr id="636" name="Oval 635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37" name="Oval 636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38" name="Oval 637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39" name="Oval 638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40" name="Oval 639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41" name="Oval 640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42" name="Oval 641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43" name="Oval 642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44" name="Group 643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45" name="Rectangle 644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646" name="Straight Connector 645"/>
              <p:cNvCxnSpPr>
                <a:stCxn id="645" idx="1"/>
                <a:endCxn id="64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7" name="Group 646"/>
          <p:cNvGrpSpPr/>
          <p:nvPr/>
        </p:nvGrpSpPr>
        <p:grpSpPr>
          <a:xfrm rot="5400000">
            <a:off x="4116605" y="3285649"/>
            <a:ext cx="2801670" cy="64407"/>
            <a:chOff x="0" y="5641428"/>
            <a:chExt cx="9144000" cy="210209"/>
          </a:xfrm>
        </p:grpSpPr>
        <p:sp>
          <p:nvSpPr>
            <p:cNvPr id="648" name="Oval 647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49" name="Oval 648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50" name="Oval 649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51" name="Oval 650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52" name="Oval 651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53" name="Oval 652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54" name="Oval 653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55" name="Oval 654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56" name="Group 655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57" name="Rectangle 656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658" name="Straight Connector 657"/>
              <p:cNvCxnSpPr>
                <a:stCxn id="657" idx="1"/>
                <a:endCxn id="65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9" name="Group 658"/>
          <p:cNvGrpSpPr/>
          <p:nvPr/>
        </p:nvGrpSpPr>
        <p:grpSpPr>
          <a:xfrm rot="5400000">
            <a:off x="4116605" y="5968168"/>
            <a:ext cx="2801670" cy="64407"/>
            <a:chOff x="0" y="5641428"/>
            <a:chExt cx="9144000" cy="210209"/>
          </a:xfrm>
        </p:grpSpPr>
        <p:sp>
          <p:nvSpPr>
            <p:cNvPr id="660" name="Oval 659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61" name="Oval 660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62" name="Oval 661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63" name="Oval 662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64" name="Oval 663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65" name="Oval 664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66" name="Oval 665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67" name="Oval 666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68" name="Group 667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69" name="Rectangle 668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670" name="Straight Connector 669"/>
              <p:cNvCxnSpPr>
                <a:stCxn id="669" idx="1"/>
                <a:endCxn id="66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1" name="Group 670"/>
          <p:cNvGrpSpPr/>
          <p:nvPr/>
        </p:nvGrpSpPr>
        <p:grpSpPr>
          <a:xfrm rot="5400000">
            <a:off x="4116605" y="8653461"/>
            <a:ext cx="2801670" cy="64407"/>
            <a:chOff x="0" y="5641428"/>
            <a:chExt cx="9144000" cy="210209"/>
          </a:xfrm>
        </p:grpSpPr>
        <p:sp>
          <p:nvSpPr>
            <p:cNvPr id="672" name="Oval 671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3" name="Oval 672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4" name="Oval 673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5" name="Oval 674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6" name="Oval 675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7" name="Oval 676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8" name="Oval 677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9" name="Oval 678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80" name="Group 679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81" name="Rectangle 680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682" name="Straight Connector 681"/>
              <p:cNvCxnSpPr>
                <a:stCxn id="681" idx="1"/>
                <a:endCxn id="68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3" name="Group 682"/>
          <p:cNvGrpSpPr/>
          <p:nvPr/>
        </p:nvGrpSpPr>
        <p:grpSpPr>
          <a:xfrm rot="5400000">
            <a:off x="4827969" y="-451308"/>
            <a:ext cx="2801670" cy="64407"/>
            <a:chOff x="0" y="5641428"/>
            <a:chExt cx="9144000" cy="210209"/>
          </a:xfrm>
        </p:grpSpPr>
        <p:sp>
          <p:nvSpPr>
            <p:cNvPr id="684" name="Oval 683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85" name="Oval 684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86" name="Oval 685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87" name="Oval 686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88" name="Oval 687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89" name="Oval 688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90" name="Oval 689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91" name="Oval 690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692" name="Group 691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93" name="Rectangle 692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694" name="Straight Connector 693"/>
              <p:cNvCxnSpPr>
                <a:stCxn id="693" idx="1"/>
                <a:endCxn id="69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5" name="Group 694"/>
          <p:cNvGrpSpPr/>
          <p:nvPr/>
        </p:nvGrpSpPr>
        <p:grpSpPr>
          <a:xfrm rot="5400000">
            <a:off x="4827969" y="2233983"/>
            <a:ext cx="2801670" cy="64407"/>
            <a:chOff x="0" y="5641428"/>
            <a:chExt cx="9144000" cy="210209"/>
          </a:xfrm>
        </p:grpSpPr>
        <p:sp>
          <p:nvSpPr>
            <p:cNvPr id="696" name="Oval 695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97" name="Oval 696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98" name="Oval 697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99" name="Oval 698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00" name="Oval 699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01" name="Oval 700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02" name="Oval 701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03" name="Oval 702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704" name="Group 703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05" name="Rectangle 704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706" name="Straight Connector 705"/>
              <p:cNvCxnSpPr>
                <a:stCxn id="705" idx="1"/>
                <a:endCxn id="70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7" name="Group 706"/>
          <p:cNvGrpSpPr/>
          <p:nvPr/>
        </p:nvGrpSpPr>
        <p:grpSpPr>
          <a:xfrm rot="5400000">
            <a:off x="4827969" y="4916503"/>
            <a:ext cx="2801670" cy="64407"/>
            <a:chOff x="0" y="5641428"/>
            <a:chExt cx="9144000" cy="210209"/>
          </a:xfrm>
        </p:grpSpPr>
        <p:sp>
          <p:nvSpPr>
            <p:cNvPr id="708" name="Oval 707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09" name="Oval 708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10" name="Oval 709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11" name="Oval 710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12" name="Oval 711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13" name="Oval 712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14" name="Oval 713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15" name="Oval 714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716" name="Group 715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17" name="Rectangle 716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718" name="Straight Connector 717"/>
              <p:cNvCxnSpPr>
                <a:stCxn id="717" idx="1"/>
                <a:endCxn id="71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9" name="Group 718"/>
          <p:cNvGrpSpPr/>
          <p:nvPr/>
        </p:nvGrpSpPr>
        <p:grpSpPr>
          <a:xfrm rot="5400000">
            <a:off x="4827969" y="7601794"/>
            <a:ext cx="2801670" cy="64407"/>
            <a:chOff x="0" y="5641428"/>
            <a:chExt cx="9144000" cy="210209"/>
          </a:xfrm>
        </p:grpSpPr>
        <p:sp>
          <p:nvSpPr>
            <p:cNvPr id="720" name="Oval 719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21" name="Oval 720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22" name="Oval 721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23" name="Oval 722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24" name="Oval 723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25" name="Oval 724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26" name="Oval 725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27" name="Oval 726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728" name="Group 727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29" name="Rectangle 728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730" name="Straight Connector 729"/>
              <p:cNvCxnSpPr>
                <a:stCxn id="729" idx="1"/>
                <a:endCxn id="72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1" name="Group 730"/>
          <p:cNvGrpSpPr/>
          <p:nvPr/>
        </p:nvGrpSpPr>
        <p:grpSpPr>
          <a:xfrm rot="5400000">
            <a:off x="5784924" y="500912"/>
            <a:ext cx="2801670" cy="64407"/>
            <a:chOff x="0" y="5641428"/>
            <a:chExt cx="9144000" cy="210209"/>
          </a:xfrm>
        </p:grpSpPr>
        <p:sp>
          <p:nvSpPr>
            <p:cNvPr id="732" name="Oval 731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33" name="Oval 732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34" name="Oval 733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35" name="Oval 734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36" name="Oval 735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37" name="Oval 736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38" name="Oval 737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39" name="Oval 738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740" name="Group 739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41" name="Rectangle 740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742" name="Straight Connector 741"/>
              <p:cNvCxnSpPr>
                <a:stCxn id="741" idx="1"/>
                <a:endCxn id="74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3" name="Group 742"/>
          <p:cNvGrpSpPr/>
          <p:nvPr/>
        </p:nvGrpSpPr>
        <p:grpSpPr>
          <a:xfrm rot="5400000">
            <a:off x="5784924" y="3186204"/>
            <a:ext cx="2801670" cy="64407"/>
            <a:chOff x="0" y="5641428"/>
            <a:chExt cx="9144000" cy="210209"/>
          </a:xfrm>
        </p:grpSpPr>
        <p:sp>
          <p:nvSpPr>
            <p:cNvPr id="744" name="Oval 743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45" name="Oval 744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46" name="Oval 745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47" name="Oval 746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48" name="Oval 747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49" name="Oval 748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50" name="Oval 749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51" name="Oval 750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752" name="Group 751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53" name="Rectangle 752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754" name="Straight Connector 753"/>
              <p:cNvCxnSpPr>
                <a:stCxn id="753" idx="1"/>
                <a:endCxn id="75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5" name="Group 754"/>
          <p:cNvGrpSpPr/>
          <p:nvPr/>
        </p:nvGrpSpPr>
        <p:grpSpPr>
          <a:xfrm rot="5400000">
            <a:off x="5784924" y="5868723"/>
            <a:ext cx="2801670" cy="64407"/>
            <a:chOff x="0" y="5641428"/>
            <a:chExt cx="9144000" cy="210209"/>
          </a:xfrm>
        </p:grpSpPr>
        <p:sp>
          <p:nvSpPr>
            <p:cNvPr id="756" name="Oval 755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57" name="Oval 756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58" name="Oval 757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59" name="Oval 758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60" name="Oval 759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61" name="Oval 760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62" name="Oval 761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63" name="Oval 762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764" name="Group 763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65" name="Rectangle 764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766" name="Straight Connector 765"/>
              <p:cNvCxnSpPr>
                <a:stCxn id="765" idx="1"/>
                <a:endCxn id="76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7" name="Group 766"/>
          <p:cNvGrpSpPr/>
          <p:nvPr/>
        </p:nvGrpSpPr>
        <p:grpSpPr>
          <a:xfrm rot="5400000">
            <a:off x="5784924" y="8554016"/>
            <a:ext cx="2801670" cy="64407"/>
            <a:chOff x="0" y="5641428"/>
            <a:chExt cx="9144000" cy="210209"/>
          </a:xfrm>
        </p:grpSpPr>
        <p:sp>
          <p:nvSpPr>
            <p:cNvPr id="768" name="Oval 767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69" name="Oval 768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70" name="Oval 769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71" name="Oval 770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72" name="Oval 771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73" name="Oval 772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74" name="Oval 773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75" name="Oval 774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776" name="Group 775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77" name="Rectangle 776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778" name="Straight Connector 777"/>
              <p:cNvCxnSpPr>
                <a:stCxn id="777" idx="1"/>
                <a:endCxn id="77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9" name="Group 778"/>
          <p:cNvGrpSpPr/>
          <p:nvPr/>
        </p:nvGrpSpPr>
        <p:grpSpPr>
          <a:xfrm rot="5400000">
            <a:off x="6411602" y="-140824"/>
            <a:ext cx="2801670" cy="64407"/>
            <a:chOff x="0" y="5641428"/>
            <a:chExt cx="9144000" cy="210209"/>
          </a:xfrm>
        </p:grpSpPr>
        <p:sp>
          <p:nvSpPr>
            <p:cNvPr id="780" name="Oval 779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1" name="Oval 780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2" name="Oval 781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3" name="Oval 782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4" name="Oval 783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5" name="Oval 784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6" name="Oval 785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87" name="Oval 786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788" name="Group 787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89" name="Rectangle 788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790" name="Straight Connector 789"/>
              <p:cNvCxnSpPr>
                <a:stCxn id="789" idx="1"/>
                <a:endCxn id="78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1" name="Group 790"/>
          <p:cNvGrpSpPr/>
          <p:nvPr/>
        </p:nvGrpSpPr>
        <p:grpSpPr>
          <a:xfrm rot="5400000">
            <a:off x="6411602" y="2544468"/>
            <a:ext cx="2801670" cy="64407"/>
            <a:chOff x="0" y="5641428"/>
            <a:chExt cx="9144000" cy="210209"/>
          </a:xfrm>
        </p:grpSpPr>
        <p:sp>
          <p:nvSpPr>
            <p:cNvPr id="792" name="Oval 791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3" name="Oval 792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4" name="Oval 793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5" name="Oval 794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6" name="Oval 795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7" name="Oval 796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8" name="Oval 797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99" name="Oval 798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800" name="Group 799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01" name="Rectangle 800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802" name="Straight Connector 801"/>
              <p:cNvCxnSpPr>
                <a:stCxn id="801" idx="1"/>
                <a:endCxn id="80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3" name="Group 802"/>
          <p:cNvGrpSpPr/>
          <p:nvPr/>
        </p:nvGrpSpPr>
        <p:grpSpPr>
          <a:xfrm rot="5400000">
            <a:off x="6411602" y="5226988"/>
            <a:ext cx="2801670" cy="64407"/>
            <a:chOff x="0" y="5641428"/>
            <a:chExt cx="9144000" cy="210209"/>
          </a:xfrm>
        </p:grpSpPr>
        <p:sp>
          <p:nvSpPr>
            <p:cNvPr id="804" name="Oval 803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5" name="Oval 804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6" name="Oval 805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7" name="Oval 806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8" name="Oval 807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09" name="Oval 808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0" name="Oval 809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1" name="Oval 810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812" name="Group 811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13" name="Rectangle 812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814" name="Straight Connector 813"/>
              <p:cNvCxnSpPr>
                <a:stCxn id="813" idx="1"/>
                <a:endCxn id="81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5" name="Group 814"/>
          <p:cNvGrpSpPr/>
          <p:nvPr/>
        </p:nvGrpSpPr>
        <p:grpSpPr>
          <a:xfrm rot="5400000">
            <a:off x="6411602" y="7912279"/>
            <a:ext cx="2801670" cy="64407"/>
            <a:chOff x="0" y="5641428"/>
            <a:chExt cx="9144000" cy="210209"/>
          </a:xfrm>
        </p:grpSpPr>
        <p:sp>
          <p:nvSpPr>
            <p:cNvPr id="816" name="Oval 815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7" name="Oval 816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8" name="Oval 817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19" name="Oval 818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20" name="Oval 819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21" name="Oval 820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22" name="Oval 821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23" name="Oval 822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824" name="Group 823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25" name="Rectangle 824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826" name="Straight Connector 825"/>
              <p:cNvCxnSpPr>
                <a:stCxn id="825" idx="1"/>
                <a:endCxn id="82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7" name="Group 826"/>
          <p:cNvGrpSpPr/>
          <p:nvPr/>
        </p:nvGrpSpPr>
        <p:grpSpPr>
          <a:xfrm rot="5400000">
            <a:off x="567414" y="-8970"/>
            <a:ext cx="2801670" cy="64407"/>
            <a:chOff x="0" y="5641428"/>
            <a:chExt cx="9144000" cy="210209"/>
          </a:xfrm>
        </p:grpSpPr>
        <p:sp>
          <p:nvSpPr>
            <p:cNvPr id="828" name="Oval 827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29" name="Oval 828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0" name="Oval 829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1" name="Oval 830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2" name="Oval 831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3" name="Oval 832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4" name="Oval 833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35" name="Oval 834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836" name="Group 835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37" name="Rectangle 836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838" name="Straight Connector 837"/>
              <p:cNvCxnSpPr>
                <a:stCxn id="837" idx="1"/>
                <a:endCxn id="83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9" name="Group 838"/>
          <p:cNvGrpSpPr/>
          <p:nvPr/>
        </p:nvGrpSpPr>
        <p:grpSpPr>
          <a:xfrm rot="5400000">
            <a:off x="567414" y="2676322"/>
            <a:ext cx="2801670" cy="64407"/>
            <a:chOff x="0" y="5641428"/>
            <a:chExt cx="9144000" cy="210209"/>
          </a:xfrm>
        </p:grpSpPr>
        <p:sp>
          <p:nvSpPr>
            <p:cNvPr id="840" name="Oval 839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1" name="Oval 840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2" name="Oval 841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3" name="Oval 842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4" name="Oval 843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5" name="Oval 844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6" name="Oval 845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7" name="Oval 846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848" name="Group 847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49" name="Rectangle 848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850" name="Straight Connector 849"/>
              <p:cNvCxnSpPr>
                <a:stCxn id="849" idx="1"/>
                <a:endCxn id="84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1" name="Group 850"/>
          <p:cNvGrpSpPr/>
          <p:nvPr/>
        </p:nvGrpSpPr>
        <p:grpSpPr>
          <a:xfrm rot="5400000">
            <a:off x="567414" y="5358841"/>
            <a:ext cx="2801670" cy="64407"/>
            <a:chOff x="0" y="5641428"/>
            <a:chExt cx="9144000" cy="210209"/>
          </a:xfrm>
        </p:grpSpPr>
        <p:sp>
          <p:nvSpPr>
            <p:cNvPr id="852" name="Oval 851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3" name="Oval 852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4" name="Oval 853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5" name="Oval 854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6" name="Oval 855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7" name="Oval 856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8" name="Oval 857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59" name="Oval 858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860" name="Group 859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61" name="Rectangle 860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862" name="Straight Connector 861"/>
              <p:cNvCxnSpPr>
                <a:stCxn id="861" idx="1"/>
                <a:endCxn id="86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3" name="Group 862"/>
          <p:cNvGrpSpPr/>
          <p:nvPr/>
        </p:nvGrpSpPr>
        <p:grpSpPr>
          <a:xfrm rot="5400000">
            <a:off x="567415" y="8044133"/>
            <a:ext cx="2801670" cy="64407"/>
            <a:chOff x="0" y="5641428"/>
            <a:chExt cx="9144000" cy="210209"/>
          </a:xfrm>
        </p:grpSpPr>
        <p:sp>
          <p:nvSpPr>
            <p:cNvPr id="864" name="Oval 863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65" name="Oval 864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66" name="Oval 865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67" name="Oval 866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68" name="Oval 867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69" name="Oval 868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0" name="Oval 869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1" name="Oval 870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872" name="Group 871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73" name="Rectangle 872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874" name="Straight Connector 873"/>
              <p:cNvCxnSpPr>
                <a:stCxn id="873" idx="1"/>
                <a:endCxn id="87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5" name="Group 874"/>
          <p:cNvGrpSpPr/>
          <p:nvPr/>
        </p:nvGrpSpPr>
        <p:grpSpPr>
          <a:xfrm>
            <a:off x="8074355" y="6356818"/>
            <a:ext cx="2801670" cy="64407"/>
            <a:chOff x="0" y="5641428"/>
            <a:chExt cx="9144000" cy="210209"/>
          </a:xfrm>
        </p:grpSpPr>
        <p:sp>
          <p:nvSpPr>
            <p:cNvPr id="876" name="Oval 875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7" name="Oval 876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8" name="Oval 877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79" name="Oval 878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0" name="Oval 879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1" name="Oval 880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2" name="Oval 881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83" name="Oval 882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884" name="Group 883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85" name="Rectangle 884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886" name="Straight Connector 885"/>
              <p:cNvCxnSpPr>
                <a:stCxn id="885" idx="1"/>
                <a:endCxn id="88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3" name="Group 922"/>
          <p:cNvGrpSpPr/>
          <p:nvPr/>
        </p:nvGrpSpPr>
        <p:grpSpPr>
          <a:xfrm rot="5400000">
            <a:off x="7687855" y="1355575"/>
            <a:ext cx="2801670" cy="64407"/>
            <a:chOff x="0" y="5641428"/>
            <a:chExt cx="9144000" cy="210209"/>
          </a:xfrm>
        </p:grpSpPr>
        <p:sp>
          <p:nvSpPr>
            <p:cNvPr id="924" name="Oval 923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25" name="Oval 924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26" name="Oval 925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27" name="Oval 926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28" name="Oval 927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29" name="Oval 928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0" name="Oval 929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1" name="Oval 930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32" name="Group 931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933" name="Rectangle 932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934" name="Straight Connector 933"/>
              <p:cNvCxnSpPr>
                <a:stCxn id="933" idx="1"/>
                <a:endCxn id="93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5" name="Group 934"/>
          <p:cNvGrpSpPr/>
          <p:nvPr/>
        </p:nvGrpSpPr>
        <p:grpSpPr>
          <a:xfrm rot="5400000">
            <a:off x="7687855" y="4040866"/>
            <a:ext cx="2801670" cy="64407"/>
            <a:chOff x="0" y="5641428"/>
            <a:chExt cx="9144000" cy="210209"/>
          </a:xfrm>
        </p:grpSpPr>
        <p:sp>
          <p:nvSpPr>
            <p:cNvPr id="936" name="Oval 935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7" name="Oval 936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8" name="Oval 937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39" name="Oval 938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40" name="Oval 939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41" name="Oval 940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42" name="Oval 941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43" name="Oval 942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44" name="Group 943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945" name="Rectangle 944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946" name="Straight Connector 945"/>
              <p:cNvCxnSpPr>
                <a:stCxn id="945" idx="1"/>
                <a:endCxn id="94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7" name="Group 946"/>
          <p:cNvGrpSpPr/>
          <p:nvPr/>
        </p:nvGrpSpPr>
        <p:grpSpPr>
          <a:xfrm rot="5400000">
            <a:off x="7687855" y="6723386"/>
            <a:ext cx="2801670" cy="64407"/>
            <a:chOff x="0" y="5641428"/>
            <a:chExt cx="9144000" cy="210209"/>
          </a:xfrm>
        </p:grpSpPr>
        <p:sp>
          <p:nvSpPr>
            <p:cNvPr id="948" name="Oval 947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49" name="Oval 948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0" name="Oval 949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1" name="Oval 950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2" name="Oval 951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3" name="Oval 952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4" name="Oval 953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5" name="Oval 954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56" name="Group 955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957" name="Rectangle 956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958" name="Straight Connector 957"/>
              <p:cNvCxnSpPr>
                <a:stCxn id="957" idx="1"/>
                <a:endCxn id="95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9" name="Group 958"/>
          <p:cNvGrpSpPr/>
          <p:nvPr/>
        </p:nvGrpSpPr>
        <p:grpSpPr>
          <a:xfrm rot="5400000">
            <a:off x="8306065" y="944001"/>
            <a:ext cx="2801670" cy="64407"/>
            <a:chOff x="0" y="5641428"/>
            <a:chExt cx="9144000" cy="210209"/>
          </a:xfrm>
        </p:grpSpPr>
        <p:sp>
          <p:nvSpPr>
            <p:cNvPr id="960" name="Oval 959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1" name="Oval 960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2" name="Oval 961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3" name="Oval 962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4" name="Oval 963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5" name="Oval 964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6" name="Oval 965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67" name="Oval 966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68" name="Group 967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969" name="Rectangle 968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970" name="Straight Connector 969"/>
              <p:cNvCxnSpPr>
                <a:stCxn id="969" idx="1"/>
                <a:endCxn id="96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1" name="Group 970"/>
          <p:cNvGrpSpPr/>
          <p:nvPr/>
        </p:nvGrpSpPr>
        <p:grpSpPr>
          <a:xfrm rot="5400000">
            <a:off x="8306065" y="3629292"/>
            <a:ext cx="2801670" cy="64407"/>
            <a:chOff x="0" y="5641428"/>
            <a:chExt cx="9144000" cy="210209"/>
          </a:xfrm>
        </p:grpSpPr>
        <p:sp>
          <p:nvSpPr>
            <p:cNvPr id="972" name="Oval 971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3" name="Oval 972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4" name="Oval 973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5" name="Oval 974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6" name="Oval 975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7" name="Oval 976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8" name="Oval 977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79" name="Oval 978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80" name="Group 979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981" name="Rectangle 980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982" name="Straight Connector 981"/>
              <p:cNvCxnSpPr>
                <a:stCxn id="981" idx="1"/>
                <a:endCxn id="98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3" name="Group 982"/>
          <p:cNvGrpSpPr/>
          <p:nvPr/>
        </p:nvGrpSpPr>
        <p:grpSpPr>
          <a:xfrm rot="5400000">
            <a:off x="8306065" y="6311812"/>
            <a:ext cx="2801670" cy="64407"/>
            <a:chOff x="0" y="5641428"/>
            <a:chExt cx="9144000" cy="210209"/>
          </a:xfrm>
        </p:grpSpPr>
        <p:sp>
          <p:nvSpPr>
            <p:cNvPr id="984" name="Oval 983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5" name="Oval 984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6" name="Oval 985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7" name="Oval 986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8" name="Oval 987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9" name="Oval 988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0" name="Oval 989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1" name="Oval 990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992" name="Group 991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993" name="Rectangle 992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994" name="Straight Connector 993"/>
              <p:cNvCxnSpPr>
                <a:stCxn id="993" idx="1"/>
                <a:endCxn id="99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5" name="Group 994"/>
          <p:cNvGrpSpPr/>
          <p:nvPr/>
        </p:nvGrpSpPr>
        <p:grpSpPr>
          <a:xfrm rot="5400000">
            <a:off x="9110585" y="1239196"/>
            <a:ext cx="2801670" cy="64407"/>
            <a:chOff x="0" y="5641428"/>
            <a:chExt cx="9144000" cy="210209"/>
          </a:xfrm>
        </p:grpSpPr>
        <p:sp>
          <p:nvSpPr>
            <p:cNvPr id="996" name="Oval 995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7" name="Oval 996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8" name="Oval 997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99" name="Oval 998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0" name="Oval 999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1" name="Oval 1000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2" name="Oval 1001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3" name="Oval 1002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004" name="Group 1003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005" name="Rectangle 1004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006" name="Straight Connector 1005"/>
              <p:cNvCxnSpPr>
                <a:stCxn id="1005" idx="1"/>
                <a:endCxn id="100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7" name="Group 1006"/>
          <p:cNvGrpSpPr/>
          <p:nvPr/>
        </p:nvGrpSpPr>
        <p:grpSpPr>
          <a:xfrm rot="5400000">
            <a:off x="9110585" y="3924487"/>
            <a:ext cx="2801670" cy="64407"/>
            <a:chOff x="0" y="5641428"/>
            <a:chExt cx="9144000" cy="210209"/>
          </a:xfrm>
        </p:grpSpPr>
        <p:sp>
          <p:nvSpPr>
            <p:cNvPr id="1008" name="Oval 1007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09" name="Oval 1008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10" name="Oval 1009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11" name="Oval 1010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12" name="Oval 1011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13" name="Oval 1012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14" name="Oval 1013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15" name="Oval 1014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016" name="Group 1015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017" name="Rectangle 1016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018" name="Straight Connector 1017"/>
              <p:cNvCxnSpPr>
                <a:stCxn id="1017" idx="1"/>
                <a:endCxn id="101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19" name="Group 1018"/>
          <p:cNvGrpSpPr/>
          <p:nvPr/>
        </p:nvGrpSpPr>
        <p:grpSpPr>
          <a:xfrm rot="5400000">
            <a:off x="9110585" y="6607007"/>
            <a:ext cx="2801670" cy="64407"/>
            <a:chOff x="0" y="5641428"/>
            <a:chExt cx="9144000" cy="210209"/>
          </a:xfrm>
        </p:grpSpPr>
        <p:sp>
          <p:nvSpPr>
            <p:cNvPr id="1020" name="Oval 1019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21" name="Oval 1020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22" name="Oval 1021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23" name="Oval 1022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24" name="Oval 1023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25" name="Oval 1024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26" name="Oval 1025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27" name="Oval 1026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028" name="Group 1027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029" name="Rectangle 1028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030" name="Straight Connector 1029"/>
              <p:cNvCxnSpPr>
                <a:stCxn id="1029" idx="1"/>
                <a:endCxn id="102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1" name="Group 1030"/>
          <p:cNvGrpSpPr/>
          <p:nvPr/>
        </p:nvGrpSpPr>
        <p:grpSpPr>
          <a:xfrm rot="5400000">
            <a:off x="7119621" y="559264"/>
            <a:ext cx="2801670" cy="64407"/>
            <a:chOff x="0" y="5641428"/>
            <a:chExt cx="9144000" cy="210209"/>
          </a:xfrm>
        </p:grpSpPr>
        <p:sp>
          <p:nvSpPr>
            <p:cNvPr id="1032" name="Oval 1031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33" name="Oval 1032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34" name="Oval 1033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35" name="Oval 1034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36" name="Oval 1035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37" name="Oval 1036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38" name="Oval 1037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39" name="Oval 1038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040" name="Group 1039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041" name="Rectangle 1040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042" name="Straight Connector 1041"/>
              <p:cNvCxnSpPr>
                <a:stCxn id="1041" idx="1"/>
                <a:endCxn id="104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3" name="Group 1042"/>
          <p:cNvGrpSpPr/>
          <p:nvPr/>
        </p:nvGrpSpPr>
        <p:grpSpPr>
          <a:xfrm rot="5400000">
            <a:off x="7119621" y="3244555"/>
            <a:ext cx="2801670" cy="64407"/>
            <a:chOff x="0" y="5641428"/>
            <a:chExt cx="9144000" cy="210209"/>
          </a:xfrm>
        </p:grpSpPr>
        <p:sp>
          <p:nvSpPr>
            <p:cNvPr id="1044" name="Oval 1043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45" name="Oval 1044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46" name="Oval 1045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47" name="Oval 1046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48" name="Oval 1047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49" name="Oval 1048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50" name="Oval 1049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51" name="Oval 1050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052" name="Group 1051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053" name="Rectangle 1052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054" name="Straight Connector 1053"/>
              <p:cNvCxnSpPr>
                <a:stCxn id="1053" idx="1"/>
                <a:endCxn id="105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5" name="Group 1054"/>
          <p:cNvGrpSpPr/>
          <p:nvPr/>
        </p:nvGrpSpPr>
        <p:grpSpPr>
          <a:xfrm rot="5400000">
            <a:off x="7119621" y="5927075"/>
            <a:ext cx="2801670" cy="64407"/>
            <a:chOff x="0" y="5641428"/>
            <a:chExt cx="9144000" cy="210209"/>
          </a:xfrm>
        </p:grpSpPr>
        <p:sp>
          <p:nvSpPr>
            <p:cNvPr id="1056" name="Oval 1055"/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57" name="Oval 1056"/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58" name="Oval 1057"/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59" name="Oval 1058"/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60" name="Oval 1059"/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61" name="Oval 1060"/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62" name="Oval 1061"/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063" name="Oval 1062"/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grpSp>
          <p:nvGrpSpPr>
            <p:cNvPr id="1064" name="Group 1063"/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065" name="Rectangle 1064"/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91" fontAlgn="auto">
                  <a:spcBef>
                    <a:spcPts val="0"/>
                  </a:spcBef>
                  <a:spcAft>
                    <a:spcPts val="0"/>
                  </a:spcAft>
                </a:pPr>
                <a:endParaRPr lang="es-EC" sz="1800" noProof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066" name="Straight Connector 1065"/>
              <p:cNvCxnSpPr>
                <a:stCxn id="1065" idx="1"/>
                <a:endCxn id="106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669121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67EE7B-FCB0-D943-0A81-13C76A413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2E7034C-A9E8-005D-57E9-A6A052D447DB}"/>
              </a:ext>
            </a:extLst>
          </p:cNvPr>
          <p:cNvGrpSpPr/>
          <p:nvPr/>
        </p:nvGrpSpPr>
        <p:grpSpPr>
          <a:xfrm>
            <a:off x="1522148" y="5788585"/>
            <a:ext cx="2801670" cy="64407"/>
            <a:chOff x="0" y="5641428"/>
            <a:chExt cx="9144000" cy="21020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221D17C-7A8C-63E1-F779-4A17A56BC7B6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FA11938-D840-9BFF-2642-B1C816C90A0B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D83DEF1-6054-4000-CA3B-A7358651936A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5967D6F-40E9-32A6-3871-D518A88E8D28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D4F5C2E-E8FB-685D-0F80-9334DD99C50F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B558970-DEEA-5C17-5573-0EC65C3E324A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EFEA1E1-0277-ABF5-0D0F-3D9F674FFC80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BB262E3-4C3E-C050-254D-A3CF8F90FD7D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6337FE-1375-69C2-9BF0-B5C32F39F7B7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9C009C2-46A7-8193-B1B6-6DCA7DD53376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147AEB23-8E43-4941-15E7-72E15D0E7494}"/>
                  </a:ext>
                </a:extLst>
              </p:cNvPr>
              <p:cNvCxnSpPr>
                <a:stCxn id="2" idx="1"/>
                <a:endCxn id="2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C1620CD-852D-1225-4710-86AB835DBA75}"/>
              </a:ext>
            </a:extLst>
          </p:cNvPr>
          <p:cNvGrpSpPr/>
          <p:nvPr/>
        </p:nvGrpSpPr>
        <p:grpSpPr>
          <a:xfrm>
            <a:off x="4207439" y="5788585"/>
            <a:ext cx="2801670" cy="64407"/>
            <a:chOff x="0" y="5641428"/>
            <a:chExt cx="9144000" cy="21020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F64476A-929C-D590-FDFB-16BC02B384FE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0E69179-2200-7DA6-16A6-A196B08E3960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3EE7BA0-FD19-3847-17FE-669E141B4ED3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6FCF18E-4230-4BBD-2FFE-C274DE7079E7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76E1D52C-514C-BCE3-20A9-05FA68B9B689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9751938-164A-1775-837A-35BFFFE9818C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3B41B4C-2A55-5640-592B-36C13AB2DFB1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26A5FF6-FCBE-DFF9-5441-B14825B616B6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FD2B717-ACA3-17B3-6FA8-201C377EA6D0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77EBF25-50D1-7AD0-5525-11F7F3B63579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8EEBD0F-D4EC-E979-F5DD-B230F17A97AD}"/>
                  </a:ext>
                </a:extLst>
              </p:cNvPr>
              <p:cNvCxnSpPr>
                <a:stCxn id="31" idx="1"/>
                <a:endCxn id="3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DF955CB-C8DF-9D7A-1A90-35EB22E498B5}"/>
              </a:ext>
            </a:extLst>
          </p:cNvPr>
          <p:cNvGrpSpPr/>
          <p:nvPr/>
        </p:nvGrpSpPr>
        <p:grpSpPr>
          <a:xfrm>
            <a:off x="6889959" y="5788585"/>
            <a:ext cx="2801670" cy="64407"/>
            <a:chOff x="0" y="5641428"/>
            <a:chExt cx="9144000" cy="210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430E6C9-53C6-C3C5-06F4-9541AF46E382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79BF4A4-A52F-0577-C730-5C51BA75A80E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D6204D6-7B79-AB50-051A-8B8BE3288744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3D56999-A23A-8D7A-8E7B-6D9C0F4E011B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43A838B-789D-5D29-6659-4C4FA3721F30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072291D-3FBE-5249-3B5F-431452C3B315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7477306-2BEC-A9FA-3EA1-C4C6D13BBE5C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EE2961F2-54F5-5B74-E69A-569A3ED91C0D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EF52BB4A-E46E-AB30-C589-D675BEF52D7B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FDFD1703-D524-3BF9-8126-C2A00B65F66B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7C59DF2-59F1-F372-1D8C-8EB9FEC4E668}"/>
                  </a:ext>
                </a:extLst>
              </p:cNvPr>
              <p:cNvCxnSpPr>
                <a:stCxn id="43" idx="1"/>
                <a:endCxn id="4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FF723E0-29EB-F85C-B628-535F65FB482D}"/>
              </a:ext>
            </a:extLst>
          </p:cNvPr>
          <p:cNvGrpSpPr/>
          <p:nvPr/>
        </p:nvGrpSpPr>
        <p:grpSpPr>
          <a:xfrm>
            <a:off x="9575251" y="5788585"/>
            <a:ext cx="2801670" cy="64407"/>
            <a:chOff x="0" y="5641428"/>
            <a:chExt cx="9144000" cy="21020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9AFA077-1F49-2F97-1639-DF024119DE31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9202AC9-ECCA-F62C-879B-E8E58A79ABF0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721955F-2B8C-4B0B-4CEB-002A8A56E9B3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1F8A1A5-1466-1135-3F80-0743E79D2B2E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8E6D553-CB32-B452-4AAE-D719178E6E99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6EFE66B-54DA-BAE3-3F72-4643BDF15E29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44032C0-58C9-0DA2-E2CF-4266DB235D44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D5AFCE4C-1DDF-05FC-A71B-1EA68F7766C6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F62458D-BCEB-4CC0-4F7D-ADDEA58F3A9D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66E93BA-E0A4-0834-0F34-81019BD9BA34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C443845-B7A1-A9C9-6C66-6AF809C26AD9}"/>
                  </a:ext>
                </a:extLst>
              </p:cNvPr>
              <p:cNvCxnSpPr>
                <a:stCxn id="55" idx="1"/>
                <a:endCxn id="5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62EFADB-E0FF-745A-171F-E4F53988B51E}"/>
              </a:ext>
            </a:extLst>
          </p:cNvPr>
          <p:cNvGrpSpPr/>
          <p:nvPr/>
        </p:nvGrpSpPr>
        <p:grpSpPr>
          <a:xfrm>
            <a:off x="1110574" y="5170376"/>
            <a:ext cx="2801670" cy="64407"/>
            <a:chOff x="0" y="5641428"/>
            <a:chExt cx="9144000" cy="210209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2AAEAF7-6CF1-7478-70DC-910C39BE264C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1AEFB30-A066-CDC1-1EE0-BB1188B0F708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6B2E0B5E-56AB-405D-61D0-EE9391AC26F5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DA85E1A1-2C6C-E530-6059-D6A8AE184569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6AD6149-68C8-56F5-8E5E-E5AAAFD91F0A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C190578-2526-A91B-2F9F-24F6C7325A87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1FF3083-0928-B25D-1EE5-1F7E07F3A97A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3C9C4608-0687-C19E-A1F3-5BF311844E9D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0DCAFF4B-84B4-E231-8BED-BEB75C3B46D7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2CC2484-9EAD-65BD-9C2B-62EAB13C321C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67AA1D77-EDD4-D8C1-EF23-4FE707F8053B}"/>
                  </a:ext>
                </a:extLst>
              </p:cNvPr>
              <p:cNvCxnSpPr>
                <a:stCxn id="67" idx="1"/>
                <a:endCxn id="6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142060B-8813-A44B-5611-CAD46CF9A979}"/>
              </a:ext>
            </a:extLst>
          </p:cNvPr>
          <p:cNvGrpSpPr/>
          <p:nvPr/>
        </p:nvGrpSpPr>
        <p:grpSpPr>
          <a:xfrm>
            <a:off x="3795865" y="5170376"/>
            <a:ext cx="2801670" cy="64407"/>
            <a:chOff x="0" y="5641428"/>
            <a:chExt cx="9144000" cy="210209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732C213-C7F1-FC1D-5980-A2297E391FA9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422C6CEC-F576-E0DB-5541-F503D9B8BBD2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D3D2BD4-4270-B7BC-42DE-A6BF85FA6DF7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0B44819-F49B-3DDB-67A3-AF1E81BECD9D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7D6603D-B802-14A3-1C4C-3572A42F2531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DAEEFDEF-E155-4D2C-841B-C9F5F3CBDC15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F0FAD8D-59C5-A4B0-F21D-0A772F6413F1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E431584-884B-B047-6BD9-1EFCFA4D91E2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C3C99D3-59C1-9A2E-A93F-A5E71720CFF6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89598150-BC4E-AF40-3F4C-76C33EC56DBB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44A3A830-4ED5-4FA1-F531-AECED38C21FB}"/>
                  </a:ext>
                </a:extLst>
              </p:cNvPr>
              <p:cNvCxnSpPr>
                <a:stCxn id="79" idx="1"/>
                <a:endCxn id="7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F3DAAF7-E802-1584-9218-9DDFE43D1B34}"/>
              </a:ext>
            </a:extLst>
          </p:cNvPr>
          <p:cNvGrpSpPr/>
          <p:nvPr/>
        </p:nvGrpSpPr>
        <p:grpSpPr>
          <a:xfrm>
            <a:off x="6478385" y="5170376"/>
            <a:ext cx="2801670" cy="64407"/>
            <a:chOff x="0" y="5641428"/>
            <a:chExt cx="9144000" cy="21020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4E1C7F8-6796-C66C-6187-C27665D4E183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0552B34-87A8-DBDF-E59F-0A7DF693A7D1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84A437F-566D-87AC-82CA-093DAF91162D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2856667-C35A-CAD3-6F21-5D981B8D7AFC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FFB2BEF-33D5-003E-92C2-9B3AF391D140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E54A175-D219-86C1-9E9F-2F7EF3A17DB3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6868A0A-4626-443A-1933-CE6DC675690B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CC50D3B-8C9C-196A-A95C-62A339C019C3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9FA554ED-EE4C-54B5-6B06-51D27148C62D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81E0A1F-7115-394B-B0AF-9116E909BF7D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5114A2F-BFF2-7DB5-1850-50AAF9D82793}"/>
                  </a:ext>
                </a:extLst>
              </p:cNvPr>
              <p:cNvCxnSpPr>
                <a:stCxn id="91" idx="1"/>
                <a:endCxn id="9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23CF624-BFB9-27C2-55AB-83F48075C57B}"/>
              </a:ext>
            </a:extLst>
          </p:cNvPr>
          <p:cNvGrpSpPr/>
          <p:nvPr/>
        </p:nvGrpSpPr>
        <p:grpSpPr>
          <a:xfrm>
            <a:off x="9163676" y="5170376"/>
            <a:ext cx="2801670" cy="64407"/>
            <a:chOff x="0" y="5641428"/>
            <a:chExt cx="9144000" cy="210209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1AE347C-F075-3EA2-590A-B98B78FC620B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61EDBAB-6108-B9D4-6A01-41710880B5E7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39887B58-D26C-72CD-9E3F-EA8329ACD124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76B1010C-DE5F-0E35-BFED-710938C3071F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9C5359E3-26B1-9A80-2837-90D8A6221670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1CEE2A7D-408B-55D4-9079-F5CA29548173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997D20C-135F-F4E2-7C0C-5A35D68589FD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0F233D2A-8B03-C1FF-B461-E34D0156CD41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0659AAA3-ED19-11FD-3562-A981F725363E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13BC434F-1CE0-A20A-21C0-355F635DA097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81878115-85FA-4257-3D8B-125DAD02DA98}"/>
                  </a:ext>
                </a:extLst>
              </p:cNvPr>
              <p:cNvCxnSpPr>
                <a:stCxn id="103" idx="1"/>
                <a:endCxn id="10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69879E8-39C3-24BF-73E6-5872BFC54ACB}"/>
              </a:ext>
            </a:extLst>
          </p:cNvPr>
          <p:cNvGrpSpPr/>
          <p:nvPr/>
        </p:nvGrpSpPr>
        <p:grpSpPr>
          <a:xfrm>
            <a:off x="1405769" y="4365856"/>
            <a:ext cx="2801670" cy="64407"/>
            <a:chOff x="0" y="5641428"/>
            <a:chExt cx="9144000" cy="210209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E01D443-3084-C56F-3314-42FFAB8F7DFD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960D7EB-9D33-6851-BC3A-F0DE73AF27E2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9A7373B8-F730-6278-F608-C03DF6B58030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B69F52D8-0111-6AD7-EAB1-24F97438849E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5857E46-1BF8-4C0A-4141-82C4E87DE8A9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A026C80-2F94-0D0E-B7A2-019857C75F43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0E1DFD7-D5F1-316B-A044-A75A277FB92B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E1A9BF34-EE08-60E2-07D8-6B838B72792F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9E1253DC-474D-4400-4095-C470825F66FC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22C4E029-F2C5-952A-DAD5-5AA410438DC6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5796777E-4C1E-6661-2B28-24AE06E788E7}"/>
                  </a:ext>
                </a:extLst>
              </p:cNvPr>
              <p:cNvCxnSpPr>
                <a:stCxn id="115" idx="1"/>
                <a:endCxn id="11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0F491BDB-497D-9CDF-3697-16F305C53881}"/>
              </a:ext>
            </a:extLst>
          </p:cNvPr>
          <p:cNvGrpSpPr/>
          <p:nvPr/>
        </p:nvGrpSpPr>
        <p:grpSpPr>
          <a:xfrm>
            <a:off x="4091060" y="4365856"/>
            <a:ext cx="2801670" cy="64407"/>
            <a:chOff x="0" y="5641428"/>
            <a:chExt cx="9144000" cy="210209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F29A3FB0-4C29-ABB3-7385-D300C34A5E19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108B625D-3CF7-4319-1D16-73A5E7F12EAF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A79ACFDC-7580-9B55-FA41-EDCA2E015FC8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05755542-5875-A538-78E7-49D6BE5D92F0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0BA00E89-4D33-34C5-C521-360F221E51A3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0189F55-8141-A65F-06CC-D7BA882F6187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4699B924-4D16-54EA-F817-B7609E9AAF2B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65EE21B-0ADC-3655-FDD2-78DAE76F1EFA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114AE9E-E1B9-75B1-A4FC-4064DB7C908E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BF46CA90-2BB7-D117-BB49-790BDD328D97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C636DED4-B771-FAA0-BC5D-5B30AF2C79DF}"/>
                  </a:ext>
                </a:extLst>
              </p:cNvPr>
              <p:cNvCxnSpPr>
                <a:stCxn id="127" idx="1"/>
                <a:endCxn id="12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0A3B377-CD32-B119-BD79-6248CA9C339C}"/>
              </a:ext>
            </a:extLst>
          </p:cNvPr>
          <p:cNvGrpSpPr/>
          <p:nvPr/>
        </p:nvGrpSpPr>
        <p:grpSpPr>
          <a:xfrm>
            <a:off x="6773580" y="4365856"/>
            <a:ext cx="2801670" cy="64407"/>
            <a:chOff x="0" y="5641428"/>
            <a:chExt cx="9144000" cy="210209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7D3D2A87-E19C-0FB9-D7AB-3E5A7F6C887A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2E84B4D-21B9-B11F-871B-E1F8B3029D6E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252D7F96-E065-70E7-F892-04B8E920EC97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0DA4BB3-07F9-F260-7ECF-45CFC799E285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77888853-F927-2539-02D8-29DCE169D4C2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9398D822-2E96-AB81-9017-219D719A09A3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3519BE7A-8B54-435E-258C-41A8EC8AB4EB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A8C7378B-1D10-0B6C-2387-5E6A7E662C66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56A39DBB-C583-5418-CDB3-E4C29ED9CD6B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ED347807-A27A-9203-23A2-D750EA12205A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8EEE6FD-B013-077B-6C2D-A67027FD9E3B}"/>
                  </a:ext>
                </a:extLst>
              </p:cNvPr>
              <p:cNvCxnSpPr>
                <a:stCxn id="139" idx="1"/>
                <a:endCxn id="13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7CED410-801F-E319-CE40-7629B18E5D58}"/>
              </a:ext>
            </a:extLst>
          </p:cNvPr>
          <p:cNvGrpSpPr/>
          <p:nvPr/>
        </p:nvGrpSpPr>
        <p:grpSpPr>
          <a:xfrm>
            <a:off x="9458872" y="4365856"/>
            <a:ext cx="2801670" cy="64407"/>
            <a:chOff x="0" y="5641428"/>
            <a:chExt cx="9144000" cy="210209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F3D5A334-4488-E231-1B54-E9C8035F98D9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91644B7-6878-8419-FDA1-023AAF28BA39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A5501D04-AFB5-C121-CBE3-A1E68C8EA923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FC112FB1-638D-D6AC-9B29-742E5CEC0BB6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9DEF0C9C-5313-459E-0055-187A584CA49C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FF0C06AD-6E74-990A-417F-738E3D5E3BA6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82BA44F-6782-C306-7F1A-0FD1B24558EB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4C65ED6-2B73-55E1-E000-28D82710A3E8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1B21614-AEE0-E6D0-3DF1-D60CF27C142A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D879839-BEBB-552E-207D-F59AB9BD6355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7E866FD2-39D4-1711-F7EF-5B6EC32342BB}"/>
                  </a:ext>
                </a:extLst>
              </p:cNvPr>
              <p:cNvCxnSpPr>
                <a:stCxn id="151" idx="1"/>
                <a:endCxn id="15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DFD32B8-1EDF-804C-C37F-A76676384791}"/>
              </a:ext>
            </a:extLst>
          </p:cNvPr>
          <p:cNvGrpSpPr/>
          <p:nvPr/>
        </p:nvGrpSpPr>
        <p:grpSpPr>
          <a:xfrm>
            <a:off x="-171111" y="3535930"/>
            <a:ext cx="2801670" cy="64407"/>
            <a:chOff x="0" y="5641428"/>
            <a:chExt cx="9144000" cy="210209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4216282F-5C43-2785-1C16-5B639C08DB68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43F66D3-B9CB-066F-2670-A12F00E7E364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E7D208A-2BCA-7AD4-B927-28A876209963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DF2BEE2A-B6E5-54CE-DAC5-4C01B402A02E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E27E7606-AB46-3A1D-9CCB-2E7D23EC63B1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0F0F107-FF9C-DFFD-989B-E41459349368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66D98C3C-A7F8-E620-A7F2-52C196A6C896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C3FEF6B0-2525-0A88-1E34-4D2B14A172AF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4BE3837C-1A2E-36C5-D5B1-6483C23E314C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A7088E7E-3324-8576-CCE3-8F27391FEC5E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725B9B68-FE0D-3D59-6F7C-6925490B8124}"/>
                  </a:ext>
                </a:extLst>
              </p:cNvPr>
              <p:cNvCxnSpPr>
                <a:stCxn id="163" idx="1"/>
                <a:endCxn id="16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C761B765-63DD-91AB-A63C-D914CFDD8E54}"/>
              </a:ext>
            </a:extLst>
          </p:cNvPr>
          <p:cNvGrpSpPr/>
          <p:nvPr/>
        </p:nvGrpSpPr>
        <p:grpSpPr>
          <a:xfrm>
            <a:off x="2514180" y="3535930"/>
            <a:ext cx="2801670" cy="64407"/>
            <a:chOff x="0" y="5641428"/>
            <a:chExt cx="9144000" cy="210209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E8805F4C-604E-16B0-45A9-AC49C1C22432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EF5A9BE1-13F0-0A35-2110-647838952F03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E2F84D0F-6AA7-E88D-C7CF-2CD9C768635E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0B50A9ED-7BA3-07C6-7A7C-E600BD443019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2DFC3C47-EA77-B818-D48B-06092C325B34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FDF1E7A0-E27C-0697-78A4-ADF3C9800EC9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A96E9CFA-09E9-9ACA-3292-E50F56C8C2E9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4C0DB41C-434B-0E81-3298-2F96B650373A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7911DFBE-34FC-9731-5C77-BDA9114E2CF1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DEC5B194-D431-EDDA-525C-FF2D061A1684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2FC7785-4D60-7328-1E31-09FC12653654}"/>
                  </a:ext>
                </a:extLst>
              </p:cNvPr>
              <p:cNvCxnSpPr>
                <a:stCxn id="175" idx="1"/>
                <a:endCxn id="17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9E2A679D-1F77-D3B8-0936-BBD8F25BDC31}"/>
              </a:ext>
            </a:extLst>
          </p:cNvPr>
          <p:cNvGrpSpPr/>
          <p:nvPr/>
        </p:nvGrpSpPr>
        <p:grpSpPr>
          <a:xfrm>
            <a:off x="5196700" y="3535930"/>
            <a:ext cx="2801670" cy="64407"/>
            <a:chOff x="0" y="5641428"/>
            <a:chExt cx="9144000" cy="210209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8F7BE2AE-A254-BBBC-380C-215ADCF69C93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3F7786EE-E66F-9CA4-C1E1-9928047A8775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C538C575-1C77-9527-A97A-DF4416350AF2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E20B4704-B9AB-75A7-C8A8-7CD2E6B49843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845DB530-4400-4013-9476-4D512D6C9E65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BBB5F2C9-175D-9619-8173-881A8285CF38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1A5F5FB4-C56E-9D23-A175-5F7F18ED2F73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18B4ABA8-593A-83ED-2F2E-7501DCA0BA34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04DB3948-99EE-79EF-6555-E41511D92D3C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691CA3C1-51E4-B072-3C14-A9EFEE088ABC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C7780A4-824B-47DB-6F83-822AE7BB3384}"/>
                  </a:ext>
                </a:extLst>
              </p:cNvPr>
              <p:cNvCxnSpPr>
                <a:stCxn id="187" idx="1"/>
                <a:endCxn id="18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6ECA8A6F-9712-44AD-1597-A7CB1402A37F}"/>
              </a:ext>
            </a:extLst>
          </p:cNvPr>
          <p:cNvGrpSpPr/>
          <p:nvPr/>
        </p:nvGrpSpPr>
        <p:grpSpPr>
          <a:xfrm>
            <a:off x="7881992" y="3535930"/>
            <a:ext cx="2801670" cy="64407"/>
            <a:chOff x="0" y="5641428"/>
            <a:chExt cx="9144000" cy="210209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D3AF80A-2FB8-1A52-D5FB-68E20C6B0F0D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CC8110C4-4E0C-DCF2-12D1-E62CC5D5B57D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38F48B45-E3FE-CDA6-C9FB-983745AC5F02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D756E6DB-2DE3-ACD6-8AF8-7957F07DEA57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7A28FA8B-A721-0D89-F066-CEDE4B794161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85DC83F1-8A0A-F062-B283-1A8C056B9B74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46F3BE48-A849-B76C-6A44-6A99FE5F1AAB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FEF4C5F7-798D-34F6-9B4A-A54077041B35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2A5ABB3E-0112-A56C-ED8F-341F2DD322DD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9A23FDC2-71E1-C038-CC8D-10BC177C011B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51725216-A3D0-483B-1F3F-A2D332CE4335}"/>
                  </a:ext>
                </a:extLst>
              </p:cNvPr>
              <p:cNvCxnSpPr>
                <a:stCxn id="199" idx="1"/>
                <a:endCxn id="19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80A4D682-552C-ACE9-4B06-EC336539059D}"/>
              </a:ext>
            </a:extLst>
          </p:cNvPr>
          <p:cNvGrpSpPr/>
          <p:nvPr/>
        </p:nvGrpSpPr>
        <p:grpSpPr>
          <a:xfrm>
            <a:off x="1335164" y="2807628"/>
            <a:ext cx="2801670" cy="64407"/>
            <a:chOff x="0" y="5641428"/>
            <a:chExt cx="9144000" cy="210209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F846525-D71C-5751-5176-F6A779A9DA71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9B9F047D-B86C-3D7F-DEC8-CDABF70BA406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22A186AA-2F0C-1361-2ACD-2DB1B860E23E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7C6B2D4E-40F6-8006-975F-DE4AEE6E6E62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C549A428-5506-AA49-DCB4-019361E8F99D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932DE844-D314-F4C5-E8B1-FD100456034D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AFAC59C-9ACB-7236-24FE-8096F397F7AD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90622CA4-42B7-BE95-4B83-DDC9785330DB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F3F0791A-A5CE-1058-A63B-200781E418E0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970CF63D-DF39-BC04-7974-BE6C9E9EF541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952C2AA0-FBDA-C831-31D2-FBF6E380FDB6}"/>
                  </a:ext>
                </a:extLst>
              </p:cNvPr>
              <p:cNvCxnSpPr>
                <a:stCxn id="211" idx="1"/>
                <a:endCxn id="21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E14A1911-26A6-95C5-5A58-E3537505E165}"/>
              </a:ext>
            </a:extLst>
          </p:cNvPr>
          <p:cNvGrpSpPr/>
          <p:nvPr/>
        </p:nvGrpSpPr>
        <p:grpSpPr>
          <a:xfrm>
            <a:off x="4020455" y="2807628"/>
            <a:ext cx="2801670" cy="64407"/>
            <a:chOff x="0" y="5641428"/>
            <a:chExt cx="9144000" cy="210209"/>
          </a:xfrm>
        </p:grpSpPr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ECC81701-32C0-121C-9BCB-4EAE5D06243A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065DCA2F-3B26-0914-FAA2-A33F2739DE48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FC105B5C-5A43-8C6F-12B8-8A72E1665BE1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03EA32AC-4343-4E39-5B6B-19EF999BB8DD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51BF4E3D-A88D-B2B4-7537-5DB226AEE7D1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9A271E1-B655-E510-BB26-967029FB912F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532CA790-E905-F470-5484-FF23D73BDB1A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4AC1A655-5665-E69E-D237-C1F7735EB11B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2D8F12D0-A1BF-A73A-BD31-9ECC27E5E65B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2E338A80-1ABA-6649-5097-55B2747374E7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D774FA29-C21C-DCDA-1AD9-5A15DD4FFBE9}"/>
                  </a:ext>
                </a:extLst>
              </p:cNvPr>
              <p:cNvCxnSpPr>
                <a:stCxn id="223" idx="1"/>
                <a:endCxn id="22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34FE2D90-D944-91C7-F8DA-8BBAF510613B}"/>
              </a:ext>
            </a:extLst>
          </p:cNvPr>
          <p:cNvGrpSpPr/>
          <p:nvPr/>
        </p:nvGrpSpPr>
        <p:grpSpPr>
          <a:xfrm>
            <a:off x="6702975" y="2807628"/>
            <a:ext cx="2801670" cy="64407"/>
            <a:chOff x="0" y="5641428"/>
            <a:chExt cx="9144000" cy="210209"/>
          </a:xfrm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EE66DD56-5852-3341-7DD5-72D3B2DD98BD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6A5FE37D-B9AD-3D06-0EA2-CB82716E6DB3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54024E52-5B09-AFD8-3B53-E8BEEE1C4E6F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90DA68DD-ECA4-BECE-5EBF-7D68B630BBFF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62089D33-EF67-A1C9-6CE9-51F701692795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7C43E22D-8E65-7B9B-8AF0-BF5542AFAF28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862454A2-34B5-4FEE-104A-D39CBFCB5CDD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FBD160DC-64E2-9090-CDCD-5E97841DB64C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2BFDB1E7-DD85-B233-4ECC-64196AC85619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0ADA9376-8A6D-F03C-64A2-81B3383571D8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CAF041A8-4DD1-104E-5F25-AF0E38D9DDCD}"/>
                  </a:ext>
                </a:extLst>
              </p:cNvPr>
              <p:cNvCxnSpPr>
                <a:stCxn id="235" idx="1"/>
                <a:endCxn id="23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47397F05-9E69-B139-23E3-835F98CBB822}"/>
              </a:ext>
            </a:extLst>
          </p:cNvPr>
          <p:cNvGrpSpPr/>
          <p:nvPr/>
        </p:nvGrpSpPr>
        <p:grpSpPr>
          <a:xfrm>
            <a:off x="9388266" y="2807628"/>
            <a:ext cx="2801670" cy="64407"/>
            <a:chOff x="0" y="5641428"/>
            <a:chExt cx="9144000" cy="210209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AAC4D546-BCFD-16D4-D9AC-FA936A55B3B0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9235A321-787D-2D81-F2C9-265AECC026BF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FCC7501A-1C08-21CD-6090-32C2CB066988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93340B46-E32E-F863-23C7-DBC1876143AE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45375360-806A-FD6C-27C1-50AAE5F86423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8480325F-AE39-BCB6-569D-709A1890CEEF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EB382DCD-0416-3D7C-95F4-0AB71C14B29A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A7254582-4A21-31DA-F35A-8D4945499B33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98DC164E-F30C-A1AD-1CE3-49C54D29F688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F6F68A3A-D926-ED24-8545-0464F3C7B1AA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E4798284-71AD-1F4F-3B33-368B2E2D633F}"/>
                  </a:ext>
                </a:extLst>
              </p:cNvPr>
              <p:cNvCxnSpPr>
                <a:stCxn id="249" idx="1"/>
                <a:endCxn id="24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B70579A1-E1C6-87A1-AE10-59B0E7475E51}"/>
              </a:ext>
            </a:extLst>
          </p:cNvPr>
          <p:cNvGrpSpPr/>
          <p:nvPr/>
        </p:nvGrpSpPr>
        <p:grpSpPr>
          <a:xfrm>
            <a:off x="283498" y="2096264"/>
            <a:ext cx="2801670" cy="64407"/>
            <a:chOff x="0" y="5641428"/>
            <a:chExt cx="9144000" cy="210209"/>
          </a:xfrm>
        </p:grpSpPr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155C8178-308C-A8D8-C9A5-378B780A4572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48CD5DDF-A506-107B-9C95-94583DDC1AA8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7EE7F8CE-C895-142E-CC34-B933CD00723C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084556F5-918E-4A73-397F-504A54B9F1DF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51573DED-6FB6-9C63-1120-53E6D7559C3C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2F6BE36E-2557-9B98-F3EA-A6BEC95F86C3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E7C9D62D-128E-508A-CEC4-5F123B456DB3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DA2DEB7F-B6B0-4E2C-B506-1E4B970D5A35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D1BAE6D5-C378-350E-E882-26CE84E2631F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C09C9D18-0008-4716-DAFF-A287620D98E5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4CBDB741-8A01-DE2E-4BBF-D0DDDAE52735}"/>
                  </a:ext>
                </a:extLst>
              </p:cNvPr>
              <p:cNvCxnSpPr>
                <a:stCxn id="261" idx="1"/>
                <a:endCxn id="26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404E0870-B06C-8912-F3A5-9E70BEF03E24}"/>
              </a:ext>
            </a:extLst>
          </p:cNvPr>
          <p:cNvGrpSpPr/>
          <p:nvPr/>
        </p:nvGrpSpPr>
        <p:grpSpPr>
          <a:xfrm>
            <a:off x="2968790" y="2096264"/>
            <a:ext cx="2801670" cy="64407"/>
            <a:chOff x="0" y="5641428"/>
            <a:chExt cx="9144000" cy="210209"/>
          </a:xfrm>
        </p:grpSpPr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30DCA0FF-20D8-97AB-0EF0-526CA5A07A6A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4999C114-7AEC-4388-D83F-4BFE8DD607A3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1B666D0F-BEBD-6B12-DAA9-E53A53F155CD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646CFF41-7847-81D8-D97F-E813A17E58F5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F7D9E10-A1AD-9CF9-81DB-C9CA1546D539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78F67A0-F701-B13B-5D0C-819499796926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11291199-4B0D-6CB0-18D1-0E1A13377F10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DD9DF68F-0317-A784-C9A8-4FEEE352BE09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D4A41F4F-E2FD-C99C-6856-B736C4CC3693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775BAE4E-34FC-166A-BF51-E307EC9E4FF4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1BC2341C-E69F-EC24-1A43-F155E9FEFAEE}"/>
                  </a:ext>
                </a:extLst>
              </p:cNvPr>
              <p:cNvCxnSpPr>
                <a:stCxn id="273" idx="1"/>
                <a:endCxn id="27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C9B326E3-0C92-D9E0-1350-8B1819B5B0AF}"/>
              </a:ext>
            </a:extLst>
          </p:cNvPr>
          <p:cNvGrpSpPr/>
          <p:nvPr/>
        </p:nvGrpSpPr>
        <p:grpSpPr>
          <a:xfrm>
            <a:off x="5651309" y="2096264"/>
            <a:ext cx="2801670" cy="64407"/>
            <a:chOff x="0" y="5641428"/>
            <a:chExt cx="9144000" cy="210209"/>
          </a:xfrm>
        </p:grpSpPr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D6C042B1-5AD1-5AEB-8A4D-C05C055B38D7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A5A4A864-86C8-4D34-78FA-FAC64DF4F495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7BBF04FA-B5DD-9EEE-24D1-A24FFAB033E5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27370652-9679-28E2-FAA9-CF93DB605BE5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82DAA10B-EC5A-048B-BB6C-0E3B4F32CE26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74B62DD5-011D-4440-A5A5-43D2A5AF08D0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E78D8408-7F8B-81D7-C2A6-58B143A37B61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DD863D23-E0D1-C74C-338C-4A21956163C7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98F6F993-143E-3D78-3820-DD2F409A26D9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1AFE3383-73D4-652A-E1C6-CB7AD0043371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252F2530-F220-A11B-6A99-A44219FF5C1F}"/>
                  </a:ext>
                </a:extLst>
              </p:cNvPr>
              <p:cNvCxnSpPr>
                <a:stCxn id="285" idx="1"/>
                <a:endCxn id="28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3FBC57C2-A350-67F8-73B9-5F3172F0F76F}"/>
              </a:ext>
            </a:extLst>
          </p:cNvPr>
          <p:cNvGrpSpPr/>
          <p:nvPr/>
        </p:nvGrpSpPr>
        <p:grpSpPr>
          <a:xfrm>
            <a:off x="8336601" y="2096264"/>
            <a:ext cx="2801670" cy="64407"/>
            <a:chOff x="0" y="5641428"/>
            <a:chExt cx="9144000" cy="210209"/>
          </a:xfrm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D12CB535-924C-EDAD-0BA9-F74C52F942C3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7DFF56D-9076-FEB3-3AB7-BE2C9C64287B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46B219C5-F3A1-B356-8E0C-7498A23FD66F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A5DE1433-BFB5-B2ED-4A19-949C618F8B55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7AFE11CE-0A1A-02A3-00E9-0639B08B633C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2C9C0C47-3E37-1CFB-C8A0-456133F853DA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D5F63838-86CF-D16C-D74B-52EBCFA72873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823364A9-68AC-5D9E-E099-CF5EEC364F66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55CC310E-8EF0-27CD-ECFC-48F91E6BF441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A18C3AA2-B2F6-6737-271C-0A8C3EF6C07B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612F5F0D-40C1-A30D-5E87-F0481FC394D2}"/>
                  </a:ext>
                </a:extLst>
              </p:cNvPr>
              <p:cNvCxnSpPr>
                <a:stCxn id="297" idx="1"/>
                <a:endCxn id="29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F0CD8285-B33D-699F-9742-89B389013079}"/>
              </a:ext>
            </a:extLst>
          </p:cNvPr>
          <p:cNvGrpSpPr/>
          <p:nvPr/>
        </p:nvGrpSpPr>
        <p:grpSpPr>
          <a:xfrm>
            <a:off x="1235719" y="1139309"/>
            <a:ext cx="2801670" cy="64407"/>
            <a:chOff x="0" y="5641428"/>
            <a:chExt cx="9144000" cy="210209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11514A75-48FA-8298-05A7-B440B01B8CCE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FF9FE0D4-4179-F565-21DE-FF185DB41CBD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A9404042-AF1B-4F9A-EB08-E8F347FC0FAA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4E8EFD16-1637-F82E-C616-7CF86EE57435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395A9E8B-1D6B-9180-9804-96D9316562B5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8F26B53D-3EE9-F8DB-E278-F565C803E415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0D101655-BBC6-20F6-9243-37BCC03D9179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69B7C30D-4940-E97C-2E3F-1444BC353D3A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60AD8736-1DC1-0A29-2CCB-7B0766417305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B795BA1B-FF31-8DA6-C2DD-89C883E438DB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0A398209-0D99-1679-6FF5-C696FA185938}"/>
                  </a:ext>
                </a:extLst>
              </p:cNvPr>
              <p:cNvCxnSpPr>
                <a:stCxn id="309" idx="1"/>
                <a:endCxn id="30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9817456C-6174-A991-5B07-331DADB2508C}"/>
              </a:ext>
            </a:extLst>
          </p:cNvPr>
          <p:cNvGrpSpPr/>
          <p:nvPr/>
        </p:nvGrpSpPr>
        <p:grpSpPr>
          <a:xfrm>
            <a:off x="3921010" y="1139309"/>
            <a:ext cx="2801670" cy="64407"/>
            <a:chOff x="0" y="5641428"/>
            <a:chExt cx="9144000" cy="210209"/>
          </a:xfrm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158CABA3-D068-9F3A-7DEA-1FAE88F7B5B1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BC9DBF7C-0269-20AE-B2A4-5F9E6457A933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10425997-F734-CAFB-B4F2-30DC9B55D2A0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DB72B1E6-C661-705F-5884-D8326795B613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85041CB1-E7F4-B80A-E467-317447604ABF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1D47543-DC55-F624-DF13-88F6EAF8E22F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9B24B95F-9613-AC38-3405-2D4E10C987B9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ED5F354D-F2EC-E85D-7CE1-09FED3B9F567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E4ECEDA8-ACF9-F28C-F5C4-109C416EADAA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14ACC45A-0EDB-AAE8-8C50-15C28959C09B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BA6F7CC9-FA95-CAA5-1304-20A1C2BBE2C8}"/>
                  </a:ext>
                </a:extLst>
              </p:cNvPr>
              <p:cNvCxnSpPr>
                <a:stCxn id="321" idx="1"/>
                <a:endCxn id="32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E01F9C78-EF70-4921-8D10-4FA753505DDF}"/>
              </a:ext>
            </a:extLst>
          </p:cNvPr>
          <p:cNvGrpSpPr/>
          <p:nvPr/>
        </p:nvGrpSpPr>
        <p:grpSpPr>
          <a:xfrm>
            <a:off x="6603530" y="1139309"/>
            <a:ext cx="2801670" cy="64407"/>
            <a:chOff x="0" y="5641428"/>
            <a:chExt cx="9144000" cy="210209"/>
          </a:xfrm>
        </p:grpSpPr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437B4B39-C5F2-79EF-62BF-993E702B260E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7A07768F-9360-659B-51B8-93CE45BA4D6F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5C95E06F-BE50-2C51-5EBD-6B5683917DA9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BCE6C3C2-60F8-ED8B-3317-C7CA70C0AADC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43A21F37-549D-AC28-DA0B-87D60A4F433E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644E2278-9BC6-B5DC-F111-FE21926363DE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4BE49EB0-B43E-8565-AB81-142222CFE0C4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5215D4BD-EAB9-607F-729B-EE8AB485A3C4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17F19F90-789E-6DEF-0946-B60B44019B70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778CF2E3-AB16-0D75-7D5B-AF265CD24949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B2F9F458-748C-966A-27DD-8FFFAFD389DD}"/>
                  </a:ext>
                </a:extLst>
              </p:cNvPr>
              <p:cNvCxnSpPr>
                <a:stCxn id="333" idx="1"/>
                <a:endCxn id="33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82C3A5D2-1376-57C5-CE79-89F021D680EF}"/>
              </a:ext>
            </a:extLst>
          </p:cNvPr>
          <p:cNvGrpSpPr/>
          <p:nvPr/>
        </p:nvGrpSpPr>
        <p:grpSpPr>
          <a:xfrm>
            <a:off x="9288821" y="1139309"/>
            <a:ext cx="2801670" cy="64407"/>
            <a:chOff x="0" y="5641428"/>
            <a:chExt cx="9144000" cy="210209"/>
          </a:xfrm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27CD1578-C32F-42BF-DD3C-4A0C9B6BAE34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405913CF-E88B-4BF7-A31C-A626C8D02B01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F52A9DEB-7A1A-EA46-5287-B5C1297587CC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22D775C4-D2EC-3D49-9690-FC1DAC9C914E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124A3B40-2882-7552-FD90-FD9F902A44C3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213E95DB-E5A5-927F-8C73-7ECCD5C99ECB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8676072F-0524-6EF8-83A4-26BE609D2D4F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E7EB693A-DBC6-3DE8-C7BD-BDC04CE5517D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7BC3F929-80DF-075E-AC07-394C7D81B792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B334B9D9-62FE-89EF-9045-F4DBEB5BEED7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60B673A9-E2DF-E34F-477E-C6716B100A40}"/>
                  </a:ext>
                </a:extLst>
              </p:cNvPr>
              <p:cNvCxnSpPr>
                <a:stCxn id="345" idx="1"/>
                <a:endCxn id="34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B6E6E0C3-5D2F-1F9B-D3B2-2881AEA90F56}"/>
              </a:ext>
            </a:extLst>
          </p:cNvPr>
          <p:cNvGrpSpPr/>
          <p:nvPr/>
        </p:nvGrpSpPr>
        <p:grpSpPr>
          <a:xfrm>
            <a:off x="593983" y="512631"/>
            <a:ext cx="2801670" cy="64407"/>
            <a:chOff x="0" y="5641428"/>
            <a:chExt cx="9144000" cy="210209"/>
          </a:xfrm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9D7D307D-03F0-9A98-D23F-C538E0D62C42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E3C07A25-809D-5E48-AA41-35E9DB2D4989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8D5AC8FC-7952-1DA8-4877-249F43DBB88D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ACA43797-A5F7-DF7D-F2B7-F6F6A8B276AF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A934BA89-8153-26EB-D275-54142B4C548C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911DDB62-158C-3C9B-5752-65456FF224DD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9724C72C-D964-92DD-4C66-9E084BBA1551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BD3FD060-3F5D-3EED-A331-0782C2FC9476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BDBEDBBE-DE4C-076E-5C41-7C03A5029F91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E2BF7CE7-9A62-8AF2-0990-5600EAF7538E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37030A30-0224-7F1D-A859-F8865B52DE82}"/>
                  </a:ext>
                </a:extLst>
              </p:cNvPr>
              <p:cNvCxnSpPr>
                <a:stCxn id="357" idx="1"/>
                <a:endCxn id="35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60C0B1E3-45B2-056B-6B1D-6185AA6EFD36}"/>
              </a:ext>
            </a:extLst>
          </p:cNvPr>
          <p:cNvGrpSpPr/>
          <p:nvPr/>
        </p:nvGrpSpPr>
        <p:grpSpPr>
          <a:xfrm>
            <a:off x="3279275" y="512631"/>
            <a:ext cx="2801670" cy="64407"/>
            <a:chOff x="0" y="5641428"/>
            <a:chExt cx="9144000" cy="210209"/>
          </a:xfrm>
        </p:grpSpPr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095183E0-8EC4-DB5A-4D7D-1A7CB41CA186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C2491E75-BEF6-A1B5-4C97-C8DFFEBFB63F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01A6C588-F337-C57B-221F-8C45DBDAB691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A1CD4446-CD2B-8601-6EBE-61DD88F595B9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65BFC9E6-1B0D-DD00-8A97-BC2644CEC9DC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57D5E1C9-20F5-EF5F-406A-F12CC8C3A293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A6C56C7A-0805-F3A1-B99B-07BCD49DC227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7B3FCD37-C911-BDD8-A2DB-880BC0ED47E9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1D60917C-CC66-8D87-631B-D2B05621515D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716CA400-3580-A3F7-DC83-E165F6770A3F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479B87F1-D87F-19F0-A2CE-9F5297ABDA3A}"/>
                  </a:ext>
                </a:extLst>
              </p:cNvPr>
              <p:cNvCxnSpPr>
                <a:stCxn id="369" idx="1"/>
                <a:endCxn id="36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53A5D524-3E25-B9F9-FB25-C12F6550A662}"/>
              </a:ext>
            </a:extLst>
          </p:cNvPr>
          <p:cNvGrpSpPr/>
          <p:nvPr/>
        </p:nvGrpSpPr>
        <p:grpSpPr>
          <a:xfrm>
            <a:off x="5961794" y="512631"/>
            <a:ext cx="2801670" cy="64407"/>
            <a:chOff x="0" y="5641428"/>
            <a:chExt cx="9144000" cy="210209"/>
          </a:xfrm>
        </p:grpSpPr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93815C5E-3494-4D05-5EF8-C5B2A29EB7A8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517C7483-94EC-1FF7-7539-E5913FBDE11F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16454566-DC75-C4FD-0C0D-9C594DB72AD7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6978D1F3-230A-22EA-D0BA-AB5B59B968F1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A15FF63D-D4B5-DA68-91F4-C8B1C3AC7624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8D044AFA-B2EE-09F3-65A8-69DFA3A3FAE6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F538F973-2C97-FAA5-BAA5-FDE1D5EC6D2F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B7730698-FD8C-0D95-E739-E0EE3CAE68A0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C029843B-9C8A-36BB-0C01-0A8645CF7C98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A433CE90-7B31-5C01-DC7A-D8602E1455D1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7588F548-4F6F-3CF5-5E45-41F3D3B53390}"/>
                  </a:ext>
                </a:extLst>
              </p:cNvPr>
              <p:cNvCxnSpPr>
                <a:stCxn id="381" idx="1"/>
                <a:endCxn id="38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E26AA7B4-08A2-5E87-E3F2-04F73BC93040}"/>
              </a:ext>
            </a:extLst>
          </p:cNvPr>
          <p:cNvGrpSpPr/>
          <p:nvPr/>
        </p:nvGrpSpPr>
        <p:grpSpPr>
          <a:xfrm>
            <a:off x="8647086" y="512631"/>
            <a:ext cx="2801670" cy="64407"/>
            <a:chOff x="0" y="5641428"/>
            <a:chExt cx="9144000" cy="210209"/>
          </a:xfrm>
        </p:grpSpPr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9496B636-ABD7-C1CA-0552-F5AA3188FBBE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F7ACC6B9-4A7A-9023-5409-6E66D11BCA34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A8EA8A17-A9D1-7C2E-F0AB-C3AF68B78D9A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8A89709B-D850-5688-B6F3-CC690C203C5B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7245BB99-FCB1-57F1-C30F-DFEB79D2997C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5969BF68-C195-C39B-994B-FFE238E8BDC0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3D90DE87-C12E-E953-8313-447535876DF1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5BD410BE-79D6-FF54-F44E-3B01905A1D91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744FFBBB-25C1-9D17-814D-03E5CEE64B6E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1265FC49-8F71-96FD-F509-865CFB2E6741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8CD79446-F10F-2C13-7181-3913AF6D3A6C}"/>
                  </a:ext>
                </a:extLst>
              </p:cNvPr>
              <p:cNvCxnSpPr>
                <a:stCxn id="393" idx="1"/>
                <a:endCxn id="39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F52A8C6E-50CA-2E51-AC41-856CE063C971}"/>
              </a:ext>
            </a:extLst>
          </p:cNvPr>
          <p:cNvGrpSpPr/>
          <p:nvPr/>
        </p:nvGrpSpPr>
        <p:grpSpPr>
          <a:xfrm>
            <a:off x="725837" y="6356818"/>
            <a:ext cx="2801670" cy="64407"/>
            <a:chOff x="0" y="5641428"/>
            <a:chExt cx="9144000" cy="210209"/>
          </a:xfrm>
        </p:grpSpPr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86A4D5BC-055A-F14F-2CD7-7D5B6131C420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4BC5E469-A8E5-CC28-7C77-73AE8A612267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7DD5DBD8-9348-2C8F-E941-A2C728F550B0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B9A15041-E202-CAD0-4D2A-B0B728C07F60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8184DE27-A297-7E95-1FA3-07B0E3BEC402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21A7697B-ADFF-8E44-C22C-344CFD970BF8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3CD0B4EC-4461-83D3-71EF-3975F30635F3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D2ACB478-6022-49BF-BEE2-A7C8C1D87400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1731456C-CE64-3585-711C-0B7E0D320B29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40F00689-F7A3-11CF-E968-E615CC82C2FA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B435F3D0-AA99-E199-AD3B-31540BCD4893}"/>
                  </a:ext>
                </a:extLst>
              </p:cNvPr>
              <p:cNvCxnSpPr>
                <a:stCxn id="405" idx="1"/>
                <a:endCxn id="40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22832D5A-F017-C68D-F2D5-D7550B4DEB5A}"/>
              </a:ext>
            </a:extLst>
          </p:cNvPr>
          <p:cNvGrpSpPr/>
          <p:nvPr/>
        </p:nvGrpSpPr>
        <p:grpSpPr>
          <a:xfrm>
            <a:off x="3411128" y="6356818"/>
            <a:ext cx="2801670" cy="64407"/>
            <a:chOff x="0" y="5641428"/>
            <a:chExt cx="9144000" cy="210209"/>
          </a:xfrm>
        </p:grpSpPr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4453A6D6-4D98-063D-9EBB-E4F0504BA4C9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D90EBBAC-5B6C-A445-E64E-B31870BEFD45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5AD4C3AF-AAF7-94CD-B736-9A7C83675592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2DD8EE0C-986D-64CF-D1B5-8066990DA45F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C193B6C5-91EE-56ED-8F70-61405D2D6B13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DB1D48B5-6EA3-FC2F-18A6-84610908A104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E34DB749-622C-03B9-6018-1DD68256E7D5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57F9CCE2-DF6E-C095-674F-F46BF5BEDBA9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CF604AFE-62BF-8B96-E4F0-4655000D3BFB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947F5F51-C723-C643-B7E5-1E756CDAB8C0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4E0C742E-829C-C65B-1114-D57B5AA48FAA}"/>
                  </a:ext>
                </a:extLst>
              </p:cNvPr>
              <p:cNvCxnSpPr>
                <a:stCxn id="417" idx="1"/>
                <a:endCxn id="41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8F61EF11-EE5F-06CB-A2F0-A16F0FAACEA1}"/>
              </a:ext>
            </a:extLst>
          </p:cNvPr>
          <p:cNvGrpSpPr/>
          <p:nvPr/>
        </p:nvGrpSpPr>
        <p:grpSpPr>
          <a:xfrm>
            <a:off x="6093648" y="6356818"/>
            <a:ext cx="2801670" cy="64407"/>
            <a:chOff x="0" y="5641428"/>
            <a:chExt cx="9144000" cy="210209"/>
          </a:xfrm>
        </p:grpSpPr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920A3A8B-EC49-0AB2-17A1-3DDA746558B4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B1E40E6A-85B0-309C-E5E7-9157B5E77F5A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2C34CA04-5BAB-A37C-F337-D1614D178AFF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5D8E6A94-233E-0050-213C-F04D748094D8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C7430457-D86B-FDCC-EBE3-9101D6AFF057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09B96C02-F503-EB4D-AAC5-C3E61234A933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E5065CC9-ACC4-8225-5378-564B5D102F59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EB1A217D-D43B-3448-46FA-9DD7C14D25B6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FD22B830-D85D-7BAB-16CF-D0B9D54A8B98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92AC7624-C150-9E1D-63A3-DB9A5F876FE0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7D8F4A20-C012-4949-47CA-FE7A8A86E0B6}"/>
                  </a:ext>
                </a:extLst>
              </p:cNvPr>
              <p:cNvCxnSpPr>
                <a:stCxn id="429" idx="1"/>
                <a:endCxn id="42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362D94F0-D457-7100-BF57-CD99BF77C448}"/>
              </a:ext>
            </a:extLst>
          </p:cNvPr>
          <p:cNvGrpSpPr/>
          <p:nvPr/>
        </p:nvGrpSpPr>
        <p:grpSpPr>
          <a:xfrm>
            <a:off x="8778939" y="6356818"/>
            <a:ext cx="2801670" cy="64407"/>
            <a:chOff x="0" y="5641428"/>
            <a:chExt cx="9144000" cy="210209"/>
          </a:xfrm>
        </p:grpSpPr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B9AF628B-D1F7-9646-8C75-7FB347453A21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29FD2771-435D-A8FD-3921-3E738D289A92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0A38990F-8352-4B58-E449-58C14A66A3DD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D8E2D0C8-B5C7-C163-978B-B41D53DFE62B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3FB236F4-7F20-F252-E992-399FBFA1B3DA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81EDE355-9F3E-D7E4-3735-0306819C9B55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33E5E383-B86D-0745-C3BA-E510850B238A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49563035-2245-EC44-8F37-F29C0F55CBEF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82F5FD15-47BA-13AC-4816-811C541A4D75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DC3D62B9-838E-DA06-58A7-5BFE6984431E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C9DB13B9-6C7D-E3D5-FAA9-E42C2FFC3FD6}"/>
                  </a:ext>
                </a:extLst>
              </p:cNvPr>
              <p:cNvCxnSpPr>
                <a:stCxn id="441" idx="1"/>
                <a:endCxn id="44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D7D70794-282E-6F7D-93AD-80ED453DA9F0}"/>
              </a:ext>
            </a:extLst>
          </p:cNvPr>
          <p:cNvGrpSpPr/>
          <p:nvPr/>
        </p:nvGrpSpPr>
        <p:grpSpPr>
          <a:xfrm rot="5400000">
            <a:off x="1135647" y="787341"/>
            <a:ext cx="2801670" cy="64407"/>
            <a:chOff x="0" y="5641428"/>
            <a:chExt cx="9144000" cy="210209"/>
          </a:xfrm>
        </p:grpSpPr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2110B230-2C3E-5413-CE0F-BBD0A7ADA6EA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AB1E2C54-3773-AC03-339C-780E592E1C1F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770701DD-CDBD-A4AA-4E59-B3B96596E1D7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5D7873F9-3E77-1A58-8754-C8E5AC3155E8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9432DE30-03B3-6F23-15AE-49C59BEDA382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B00E0525-1322-2196-4CC8-2FF307D14667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CF477CBD-613D-21B8-56C6-19ED4A885E4C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35D2C68A-53C1-D8DE-60EC-EC97731EBAF9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1A0BFC33-463A-4B30-DBD6-460ACAD20E8F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37C54D29-2C86-C3D4-0449-B458077B7483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893EB09C-3B33-13C8-7EE1-53DAA392ADE9}"/>
                  </a:ext>
                </a:extLst>
              </p:cNvPr>
              <p:cNvCxnSpPr>
                <a:stCxn id="453" idx="1"/>
                <a:endCxn id="45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441376D2-2804-B708-1B77-99F9F24837C1}"/>
              </a:ext>
            </a:extLst>
          </p:cNvPr>
          <p:cNvGrpSpPr/>
          <p:nvPr/>
        </p:nvGrpSpPr>
        <p:grpSpPr>
          <a:xfrm rot="5400000">
            <a:off x="1135647" y="3472633"/>
            <a:ext cx="2801670" cy="64407"/>
            <a:chOff x="0" y="5641428"/>
            <a:chExt cx="9144000" cy="210209"/>
          </a:xfrm>
        </p:grpSpPr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92FBBACE-1242-50E8-E543-D25E79215E7C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98101B61-2EC9-5181-240A-C1E70A900CD8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672D20FF-2D72-2A63-6FEE-C16CA7B3879E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CB5FC4C6-9C5F-FBA5-DB85-7481863807E5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E582F20E-641F-8FB0-998A-329B22DF4081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80AF235C-B64B-324B-A68F-81073967E834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0559048A-F6C8-2B57-3A93-AB9BE1C634CF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FA6BCB22-0117-B31C-FE56-DD0D44004B52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202E54AE-BFE0-C040-12BC-226FC05C24E9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341F9056-F2F5-A9BD-A5FD-FB098DC02921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EDBFC6FA-DDF8-6B82-AF85-26A587D3CA4F}"/>
                  </a:ext>
                </a:extLst>
              </p:cNvPr>
              <p:cNvCxnSpPr>
                <a:stCxn id="465" idx="1"/>
                <a:endCxn id="46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A85147CE-2EDE-8BC2-0160-7127BDA2B781}"/>
              </a:ext>
            </a:extLst>
          </p:cNvPr>
          <p:cNvGrpSpPr/>
          <p:nvPr/>
        </p:nvGrpSpPr>
        <p:grpSpPr>
          <a:xfrm rot="5400000">
            <a:off x="1135647" y="6155153"/>
            <a:ext cx="2801670" cy="64407"/>
            <a:chOff x="0" y="5641428"/>
            <a:chExt cx="9144000" cy="210209"/>
          </a:xfrm>
        </p:grpSpPr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DD3F9BD6-A6E0-959A-139F-30417DEB8BB2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548DF373-6AD4-D8FC-2C3B-A246DF8A1008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2F550635-B6C7-FB77-8964-4E089E13E8DD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1F1EFDC9-40E4-E18A-8FC7-5B4CF11C8B6A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3BDEB4F6-C3DE-154E-9DF1-093ED72DF41D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66EDDB1F-C90F-5DEF-09CC-9A261B374397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44069984-1BFF-560C-3610-A4EA1B230048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5EF38AB2-CF45-9662-CB20-A17EEDC8909A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15DD5723-B2A0-AE2B-E280-F72E33B79AEE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AB701E65-7A2E-0C82-20BF-FB9B1570D60E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0654B17A-D3C2-E91F-6478-7A692D9A4B39}"/>
                  </a:ext>
                </a:extLst>
              </p:cNvPr>
              <p:cNvCxnSpPr>
                <a:stCxn id="477" idx="1"/>
                <a:endCxn id="47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876BEB5C-5542-69FE-639C-CFA489DF78B4}"/>
              </a:ext>
            </a:extLst>
          </p:cNvPr>
          <p:cNvGrpSpPr/>
          <p:nvPr/>
        </p:nvGrpSpPr>
        <p:grpSpPr>
          <a:xfrm rot="5400000">
            <a:off x="1135648" y="8840445"/>
            <a:ext cx="2801670" cy="64407"/>
            <a:chOff x="0" y="5641428"/>
            <a:chExt cx="9144000" cy="210209"/>
          </a:xfrm>
        </p:grpSpPr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25F9F180-DC83-DC28-EA8D-CFA4B63EE153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7014A88A-D7C5-5E31-8C90-27FB862B1B9B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086009E0-3678-1271-8343-627A790C356F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FD9C544A-20A4-FF2F-BAC5-EAB0E5ED8F1F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7319A558-BAD0-CA7F-5526-047B1432432F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B4022D10-EF63-E05D-FEFC-90C8D4209EB0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FE2664C3-1DBB-3E5D-5957-54E3617FDA3D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1930BDCB-BFAC-217A-5747-B291568767AB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C30450B8-F080-567F-C487-FC60D99757A3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BDF72412-371C-69E3-C762-40FC1E6F786A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54A3D212-8311-4D42-098C-FB20093380F9}"/>
                  </a:ext>
                </a:extLst>
              </p:cNvPr>
              <p:cNvCxnSpPr>
                <a:stCxn id="489" idx="1"/>
                <a:endCxn id="48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7E778F1D-DD92-B2C6-E4F4-7CCA5DCDB758}"/>
              </a:ext>
            </a:extLst>
          </p:cNvPr>
          <p:cNvGrpSpPr/>
          <p:nvPr/>
        </p:nvGrpSpPr>
        <p:grpSpPr>
          <a:xfrm rot="5400000">
            <a:off x="1753857" y="375767"/>
            <a:ext cx="2801670" cy="64407"/>
            <a:chOff x="0" y="5641428"/>
            <a:chExt cx="9144000" cy="210209"/>
          </a:xfrm>
        </p:grpSpPr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C67072F0-01BF-7FB4-FD8C-935DCFBF7EE2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371445E4-97B5-A5E5-1A60-F4370E6FD43F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09C27026-9B10-FE92-96EC-239FF5CD2C56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426E3B0B-5A70-D91B-1496-DE072C293EED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4F6BFEC8-75A5-EEED-81A0-BB6DC913BB9C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0DCD6ACA-2C18-8370-47D0-9C815BBE3B48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49849B3B-BEB3-D0B3-29FC-505AC41E9A12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AE7D3F56-87B7-C5F9-B25A-C37D38DA8EFA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28E80CA3-6BEE-F437-484E-CA7B740872DA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6E706290-EB5D-EF07-9114-D637E67C0BEE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8E8D2DAB-D23A-E086-6075-571124FBE45A}"/>
                  </a:ext>
                </a:extLst>
              </p:cNvPr>
              <p:cNvCxnSpPr>
                <a:stCxn id="501" idx="1"/>
                <a:endCxn id="50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155ACC1A-C776-EED3-D7F1-6B3FEA258D01}"/>
              </a:ext>
            </a:extLst>
          </p:cNvPr>
          <p:cNvGrpSpPr/>
          <p:nvPr/>
        </p:nvGrpSpPr>
        <p:grpSpPr>
          <a:xfrm rot="5400000">
            <a:off x="1753857" y="3061059"/>
            <a:ext cx="2801670" cy="64407"/>
            <a:chOff x="0" y="5641428"/>
            <a:chExt cx="9144000" cy="210209"/>
          </a:xfrm>
        </p:grpSpPr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15003C1F-EA19-3FEC-2688-E114BD8E0811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72B9145B-FFBD-57A4-36E5-40A8B19C1622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B668005B-B02C-D2A8-7A13-5BF6CD9B3A65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60DA6F1-E247-7632-152F-7171A4334C5D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48BE61C1-B9F6-16DE-0978-3659A09229FB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BC1A820E-6EC5-E66C-6A39-AFB805A5C65B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C8E72973-9285-A139-D653-2EF907CEABE6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091A6020-17D9-AD80-BD44-F7BE5D41A4A3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C615FC2B-4327-77DF-088F-4CB390A7E79C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091D2109-316E-A1D4-93F5-99A513304D6F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4DD2A350-3713-530C-2042-783A2EC8E0AD}"/>
                  </a:ext>
                </a:extLst>
              </p:cNvPr>
              <p:cNvCxnSpPr>
                <a:stCxn id="513" idx="1"/>
                <a:endCxn id="51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DFDCD838-A56B-4FC4-DF6D-416DF719E0A5}"/>
              </a:ext>
            </a:extLst>
          </p:cNvPr>
          <p:cNvGrpSpPr/>
          <p:nvPr/>
        </p:nvGrpSpPr>
        <p:grpSpPr>
          <a:xfrm rot="5400000">
            <a:off x="1753857" y="5743578"/>
            <a:ext cx="2801670" cy="64407"/>
            <a:chOff x="0" y="5641428"/>
            <a:chExt cx="9144000" cy="210209"/>
          </a:xfrm>
        </p:grpSpPr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3A1035A2-B133-9233-1C3E-7588E363E564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5E338232-5D81-996F-7905-9B59CF128896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8C6BD620-A053-818C-6168-1C5283D9DE1F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B6E58C40-747F-6DEF-C7D0-3C05B83A005F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7130BBB5-A333-9BE2-0A9B-F283496B496F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93116882-2C3F-BF9E-9227-5573090104B3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F97CC98A-273E-76EC-7C5A-0AD86C51720A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F07A780E-1097-C5C2-E157-FD5FEFFC9D85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889D3DF1-E2D7-CA20-AE20-672C56AF6AD8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49E3D9A0-E7E3-A249-E889-F3A54D40B35A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524887E9-540B-13B1-8DDA-CEF11A1E50A8}"/>
                  </a:ext>
                </a:extLst>
              </p:cNvPr>
              <p:cNvCxnSpPr>
                <a:stCxn id="525" idx="1"/>
                <a:endCxn id="52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0B5E527B-6C8B-44B4-0DD0-EC39C1CAA451}"/>
              </a:ext>
            </a:extLst>
          </p:cNvPr>
          <p:cNvGrpSpPr/>
          <p:nvPr/>
        </p:nvGrpSpPr>
        <p:grpSpPr>
          <a:xfrm rot="5400000">
            <a:off x="1753857" y="8428871"/>
            <a:ext cx="2801670" cy="64407"/>
            <a:chOff x="0" y="5641428"/>
            <a:chExt cx="9144000" cy="210209"/>
          </a:xfrm>
        </p:grpSpPr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692A2C5E-C079-A168-9299-F707582EE529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556BDE79-264C-F1D2-35B0-E9CDC99FA9A1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DB1A5C99-FBB1-98C9-9EAF-8C98084304EB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31A2CA65-13E6-C2EE-B386-0159FDB44316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52CB5119-7993-1E3E-2501-1B26B653390C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3FC56C8D-9CE7-1DF5-6572-C246CBBF4EBD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D08E82A4-AC53-ACFD-66B7-4A8E179CCCB1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ABBFA583-DD0C-E3D2-B267-C7643BA4256D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10143E3F-EEB2-D890-3B9D-C063EC31AE67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0A1B5295-B031-3F8F-49D2-743B234D89C0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A6195801-DCAF-10BB-8C44-EF55FF6C2D14}"/>
                  </a:ext>
                </a:extLst>
              </p:cNvPr>
              <p:cNvCxnSpPr>
                <a:stCxn id="537" idx="1"/>
                <a:endCxn id="53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E2FB916A-CFD2-A630-5A03-FEE95881E684}"/>
              </a:ext>
            </a:extLst>
          </p:cNvPr>
          <p:cNvGrpSpPr/>
          <p:nvPr/>
        </p:nvGrpSpPr>
        <p:grpSpPr>
          <a:xfrm rot="5400000">
            <a:off x="2558378" y="670962"/>
            <a:ext cx="2801670" cy="64407"/>
            <a:chOff x="0" y="5641428"/>
            <a:chExt cx="9144000" cy="210209"/>
          </a:xfrm>
        </p:grpSpPr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4BA2BB44-278D-D58A-827A-A20F0D58FBCC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98FE8B4D-9659-DB9F-7CAB-4BAE95AFB35F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5107ABC4-8152-A670-A0C8-FA61A13752B2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782E9B9-B8A0-6530-C888-A26E663FD0DC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C1C0AD85-73B4-0186-AC2C-F88F2F2733A2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9FD0D8B1-BDB3-CECA-6B42-0E57A016F9BB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07348611-E0D7-526B-3624-C528293E8AFE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B4D1BFE4-D67B-4C6C-3BD4-F655A461987D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48" name="Group 547">
              <a:extLst>
                <a:ext uri="{FF2B5EF4-FFF2-40B4-BE49-F238E27FC236}">
                  <a16:creationId xmlns:a16="http://schemas.microsoft.com/office/drawing/2014/main" id="{F300E2B2-BE84-6E2C-5E2A-1F29B18DC1CC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72B64FB7-2279-2D11-77DB-F90B8ABA17FD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270F53A2-8730-F1EA-78C8-C0E5930A8A93}"/>
                  </a:ext>
                </a:extLst>
              </p:cNvPr>
              <p:cNvCxnSpPr>
                <a:stCxn id="549" idx="1"/>
                <a:endCxn id="54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6208B175-C916-1A95-C802-D984C3226B26}"/>
              </a:ext>
            </a:extLst>
          </p:cNvPr>
          <p:cNvGrpSpPr/>
          <p:nvPr/>
        </p:nvGrpSpPr>
        <p:grpSpPr>
          <a:xfrm rot="5400000">
            <a:off x="2558378" y="3356254"/>
            <a:ext cx="2801670" cy="64407"/>
            <a:chOff x="0" y="5641428"/>
            <a:chExt cx="9144000" cy="210209"/>
          </a:xfrm>
        </p:grpSpPr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6F4D27A1-6F43-15A3-8E51-C7C48F175F72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3CC81004-6B0B-1605-9D93-AFCE715CA8A1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1780EC4A-EC17-67C0-C8E8-F7D1C2D2DF37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5D42513C-8A17-64E8-7FDA-5D01ABDDE6D7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F8C79332-87E1-7E72-1ED5-7518CDCA4C10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E1BFE2CD-824C-A6F7-22D9-4B86820868A7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60DD71AC-4672-C47F-3B21-437BB059742A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5E21A272-7C73-D455-4708-4F7DA423338C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4D474373-A22F-DC13-0CF0-7A02EDB2D219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61" name="Rectangle 560">
                <a:extLst>
                  <a:ext uri="{FF2B5EF4-FFF2-40B4-BE49-F238E27FC236}">
                    <a16:creationId xmlns:a16="http://schemas.microsoft.com/office/drawing/2014/main" id="{D213602F-44DE-C6DB-CF91-75B0F0F2EEFC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62" name="Straight Connector 561">
                <a:extLst>
                  <a:ext uri="{FF2B5EF4-FFF2-40B4-BE49-F238E27FC236}">
                    <a16:creationId xmlns:a16="http://schemas.microsoft.com/office/drawing/2014/main" id="{AF4CD640-168C-A2C6-8940-F9EF02554E32}"/>
                  </a:ext>
                </a:extLst>
              </p:cNvPr>
              <p:cNvCxnSpPr>
                <a:stCxn id="561" idx="1"/>
                <a:endCxn id="56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3" name="Group 562">
            <a:extLst>
              <a:ext uri="{FF2B5EF4-FFF2-40B4-BE49-F238E27FC236}">
                <a16:creationId xmlns:a16="http://schemas.microsoft.com/office/drawing/2014/main" id="{6EE84BE2-27A9-3972-51E2-03B6872B60AD}"/>
              </a:ext>
            </a:extLst>
          </p:cNvPr>
          <p:cNvGrpSpPr/>
          <p:nvPr/>
        </p:nvGrpSpPr>
        <p:grpSpPr>
          <a:xfrm rot="5400000">
            <a:off x="2558378" y="6038774"/>
            <a:ext cx="2801670" cy="64407"/>
            <a:chOff x="0" y="5641428"/>
            <a:chExt cx="9144000" cy="210209"/>
          </a:xfrm>
        </p:grpSpPr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8BE28140-61C4-9DBD-3142-4AAFCF03925F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3F0491A9-5D15-FD2A-4756-87723EA14B2D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8DCD60FF-61A5-955A-45A1-57BD04468338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F48C441A-EDE4-272D-1F09-A451B9DD0B52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C822194D-2527-A6F4-B97A-1EF52AD9C8D7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BCE1F090-1361-867C-5CE6-F2F373996049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A06E27D8-2066-5591-A0A4-79C809CB715A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F9CC023A-5DBF-4230-11C6-8A50779CF261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5740E64F-7EDE-E87B-F2C9-D75DF31B1F58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73" name="Rectangle 572">
                <a:extLst>
                  <a:ext uri="{FF2B5EF4-FFF2-40B4-BE49-F238E27FC236}">
                    <a16:creationId xmlns:a16="http://schemas.microsoft.com/office/drawing/2014/main" id="{BE461D61-811E-4DC4-6B14-51B952351C86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3E0F974C-B8FD-8345-CF70-982E7AEE64E1}"/>
                  </a:ext>
                </a:extLst>
              </p:cNvPr>
              <p:cNvCxnSpPr>
                <a:stCxn id="573" idx="1"/>
                <a:endCxn id="57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6F0FEC5D-6A1C-C1F2-94CE-1E27E4B4DA30}"/>
              </a:ext>
            </a:extLst>
          </p:cNvPr>
          <p:cNvGrpSpPr/>
          <p:nvPr/>
        </p:nvGrpSpPr>
        <p:grpSpPr>
          <a:xfrm rot="5400000">
            <a:off x="2558378" y="8724066"/>
            <a:ext cx="2801670" cy="64407"/>
            <a:chOff x="0" y="5641428"/>
            <a:chExt cx="9144000" cy="210209"/>
          </a:xfrm>
        </p:grpSpPr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E700C10B-097E-E9DE-7E23-488DACA7E445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C5753866-461B-4413-27DC-55C62F7C0D6F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FF45A78F-F7F4-6783-C56D-3A6B587DC821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C6778024-9F21-19C5-081D-E107F0847949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20CD069D-166D-BD35-94FE-F75B881F93E0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585B1672-53B6-C0C8-E207-A5F26E5320A7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FCA5E8D4-0698-D8B2-A10A-C4913DDDA4FB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4E65720F-264F-D9DD-E5F5-DCEC38E091FA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2ADA1C81-1AA3-7CC7-BBF3-774E2CE2B141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3AB89996-F092-70EB-5AAF-7D36C4F680E5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86" name="Straight Connector 585">
                <a:extLst>
                  <a:ext uri="{FF2B5EF4-FFF2-40B4-BE49-F238E27FC236}">
                    <a16:creationId xmlns:a16="http://schemas.microsoft.com/office/drawing/2014/main" id="{FE4DAAD8-948B-0C92-ACEC-E92B9070F24C}"/>
                  </a:ext>
                </a:extLst>
              </p:cNvPr>
              <p:cNvCxnSpPr>
                <a:stCxn id="585" idx="1"/>
                <a:endCxn id="58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823E9A3F-0E39-4AF5-3F4D-131A69EEBE55}"/>
              </a:ext>
            </a:extLst>
          </p:cNvPr>
          <p:cNvGrpSpPr/>
          <p:nvPr/>
        </p:nvGrpSpPr>
        <p:grpSpPr>
          <a:xfrm rot="5400000">
            <a:off x="3388304" y="-905917"/>
            <a:ext cx="2801670" cy="64407"/>
            <a:chOff x="0" y="5641428"/>
            <a:chExt cx="9144000" cy="210209"/>
          </a:xfrm>
        </p:grpSpPr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D64EEFCB-F6E4-EB60-27F2-CFC44FFCD492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EE0E38E5-8F20-6A9E-E853-B253CF606322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F478171C-9097-CC00-E7D6-5FA6915B6906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CD062B50-D994-0992-77F1-CF591D2A4169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9956995B-8932-B9EA-EBA8-574D465FB941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A4945ABA-4411-8A14-6934-F16FC689C370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60ACF6EA-3DC0-225D-1C09-386D6D63B966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58751F76-A4C7-BCC5-1949-710CDC41A856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B08A4ADE-E035-41DA-5ED4-8D76CCD6ED02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97" name="Rectangle 596">
                <a:extLst>
                  <a:ext uri="{FF2B5EF4-FFF2-40B4-BE49-F238E27FC236}">
                    <a16:creationId xmlns:a16="http://schemas.microsoft.com/office/drawing/2014/main" id="{F032988A-AD77-10BC-367F-C0ABD0F7AA98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98" name="Straight Connector 597">
                <a:extLst>
                  <a:ext uri="{FF2B5EF4-FFF2-40B4-BE49-F238E27FC236}">
                    <a16:creationId xmlns:a16="http://schemas.microsoft.com/office/drawing/2014/main" id="{59FCF1E6-4D5C-6CE3-5D01-A5DEC8F8614B}"/>
                  </a:ext>
                </a:extLst>
              </p:cNvPr>
              <p:cNvCxnSpPr>
                <a:stCxn id="597" idx="1"/>
                <a:endCxn id="59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B3963A83-FB86-A2C8-D84A-BA4246E6C3D7}"/>
              </a:ext>
            </a:extLst>
          </p:cNvPr>
          <p:cNvGrpSpPr/>
          <p:nvPr/>
        </p:nvGrpSpPr>
        <p:grpSpPr>
          <a:xfrm rot="5400000">
            <a:off x="3388304" y="1779374"/>
            <a:ext cx="2801670" cy="64407"/>
            <a:chOff x="0" y="5641428"/>
            <a:chExt cx="9144000" cy="210209"/>
          </a:xfrm>
        </p:grpSpPr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33B9189B-0138-AFB9-58EF-568248645F2C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82C7C888-B457-C78D-562C-501541D6DF5D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F137403B-DFE6-8E06-E755-F29E8B6450D3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F7947A52-B2E4-804B-0938-1A1D03BBD128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B57D4B00-3399-6DD6-06F3-FB3B35CAE72E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7BE25F7D-AD7B-EA7A-6023-9BAF5CAAF2FA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23E9DD7D-1E79-28F3-0876-84FBB7A271CB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BA5B965F-81C2-0B96-DD3F-882DDF471264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2F6E66EC-5CD2-6535-7682-AF70B41E34A4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38D62E0D-6440-5F63-C9A6-1B7B70CE1A1D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10" name="Straight Connector 609">
                <a:extLst>
                  <a:ext uri="{FF2B5EF4-FFF2-40B4-BE49-F238E27FC236}">
                    <a16:creationId xmlns:a16="http://schemas.microsoft.com/office/drawing/2014/main" id="{2026118D-B86B-6847-3897-6C25A3DCA447}"/>
                  </a:ext>
                </a:extLst>
              </p:cNvPr>
              <p:cNvCxnSpPr>
                <a:stCxn id="609" idx="1"/>
                <a:endCxn id="60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9A11E442-984D-AD0B-CA85-F5E89A32D928}"/>
              </a:ext>
            </a:extLst>
          </p:cNvPr>
          <p:cNvGrpSpPr/>
          <p:nvPr/>
        </p:nvGrpSpPr>
        <p:grpSpPr>
          <a:xfrm rot="5400000">
            <a:off x="3388304" y="4461894"/>
            <a:ext cx="2801670" cy="64407"/>
            <a:chOff x="0" y="5641428"/>
            <a:chExt cx="9144000" cy="210209"/>
          </a:xfrm>
        </p:grpSpPr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0BE926DB-A864-E5D7-9AE5-5736790548F8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4490B635-C62A-D6C4-3508-DA98B8CCBF6C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88E60F97-3A86-969C-6591-9C4CF2825FDB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34FD7EEF-7DC3-71ED-8932-C209F00F102A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6400A26B-3B1A-0787-DE18-49276CB14DB2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6CBCDD8B-43D6-8650-5C2A-6C7DCEAA1D15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918F1CE0-5222-47D2-B006-459FE08F7DDE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C29195A4-A60D-0BF1-1C9D-BD67092D4671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20" name="Group 619">
              <a:extLst>
                <a:ext uri="{FF2B5EF4-FFF2-40B4-BE49-F238E27FC236}">
                  <a16:creationId xmlns:a16="http://schemas.microsoft.com/office/drawing/2014/main" id="{59849B15-2068-B6EE-F916-95C010A13288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21" name="Rectangle 620">
                <a:extLst>
                  <a:ext uri="{FF2B5EF4-FFF2-40B4-BE49-F238E27FC236}">
                    <a16:creationId xmlns:a16="http://schemas.microsoft.com/office/drawing/2014/main" id="{D6833B8B-A595-F380-8A2A-9B5713AF35E0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22" name="Straight Connector 621">
                <a:extLst>
                  <a:ext uri="{FF2B5EF4-FFF2-40B4-BE49-F238E27FC236}">
                    <a16:creationId xmlns:a16="http://schemas.microsoft.com/office/drawing/2014/main" id="{9CB93D9C-7A46-7878-FC91-391B685D174D}"/>
                  </a:ext>
                </a:extLst>
              </p:cNvPr>
              <p:cNvCxnSpPr>
                <a:stCxn id="621" idx="1"/>
                <a:endCxn id="62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C2EC8F55-4596-A844-9002-E948C375F18A}"/>
              </a:ext>
            </a:extLst>
          </p:cNvPr>
          <p:cNvGrpSpPr/>
          <p:nvPr/>
        </p:nvGrpSpPr>
        <p:grpSpPr>
          <a:xfrm rot="5400000">
            <a:off x="3388304" y="7147185"/>
            <a:ext cx="2801670" cy="64407"/>
            <a:chOff x="0" y="5641428"/>
            <a:chExt cx="9144000" cy="210209"/>
          </a:xfrm>
        </p:grpSpPr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6461D8A3-DDCF-80C3-9BBE-F1893ED53C79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103628BF-6D55-6E3E-D229-03CD7EC71701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F681D936-6C9E-7D8F-9195-D05E9417B414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202DA4CA-BBCC-AF72-4A3A-F26A8D1BAC49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8DD131F1-8839-2BC9-434C-8CD8BC9BA9DC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B46697F5-3154-60F7-9370-7ED46B4167E0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95716136-F697-A193-361E-986DADA530A2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42AAE054-4B68-6268-43FD-D3226A780308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11DE2BB1-EBE6-8508-1AA1-B237DE232304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33" name="Rectangle 632">
                <a:extLst>
                  <a:ext uri="{FF2B5EF4-FFF2-40B4-BE49-F238E27FC236}">
                    <a16:creationId xmlns:a16="http://schemas.microsoft.com/office/drawing/2014/main" id="{6043F447-E5F5-E9DF-3385-A48144C47B92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34" name="Straight Connector 633">
                <a:extLst>
                  <a:ext uri="{FF2B5EF4-FFF2-40B4-BE49-F238E27FC236}">
                    <a16:creationId xmlns:a16="http://schemas.microsoft.com/office/drawing/2014/main" id="{3DC3871F-D0DD-E626-8680-D7FF52D4C71D}"/>
                  </a:ext>
                </a:extLst>
              </p:cNvPr>
              <p:cNvCxnSpPr>
                <a:stCxn id="633" idx="1"/>
                <a:endCxn id="63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2D985961-E122-A55B-61D6-9B6B9B65F407}"/>
              </a:ext>
            </a:extLst>
          </p:cNvPr>
          <p:cNvGrpSpPr/>
          <p:nvPr/>
        </p:nvGrpSpPr>
        <p:grpSpPr>
          <a:xfrm rot="5400000">
            <a:off x="4116605" y="600357"/>
            <a:ext cx="2801670" cy="64407"/>
            <a:chOff x="0" y="5641428"/>
            <a:chExt cx="9144000" cy="210209"/>
          </a:xfrm>
        </p:grpSpPr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2DDDB016-6ECE-469E-5C3E-D1A8486BCA51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7" name="Oval 636">
              <a:extLst>
                <a:ext uri="{FF2B5EF4-FFF2-40B4-BE49-F238E27FC236}">
                  <a16:creationId xmlns:a16="http://schemas.microsoft.com/office/drawing/2014/main" id="{BF30EB80-E8A3-91E3-F9C1-3047ECB368E5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5657EF7D-B42F-D4E9-62B7-0520AE085BAC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995DE1B3-3129-8732-C1A1-FFC41B75A448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D54E75BB-05AE-99AD-3D9B-909679A964CA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F40FC4FA-AA68-68D2-1CFB-1EF920FC4F9C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7E7CE871-8ED3-3651-68E6-6C7F94739D73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AB202673-547B-E4D6-0A34-48A8BD60ED29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44" name="Group 643">
              <a:extLst>
                <a:ext uri="{FF2B5EF4-FFF2-40B4-BE49-F238E27FC236}">
                  <a16:creationId xmlns:a16="http://schemas.microsoft.com/office/drawing/2014/main" id="{46D85B8F-8E11-62B7-8C9F-70E047FEA226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17EDA2D8-5DBD-2170-2A4C-5019161F1821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80E0B6B7-2148-3866-99F4-7A533C606E07}"/>
                  </a:ext>
                </a:extLst>
              </p:cNvPr>
              <p:cNvCxnSpPr>
                <a:stCxn id="645" idx="1"/>
                <a:endCxn id="64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7" name="Group 646">
            <a:extLst>
              <a:ext uri="{FF2B5EF4-FFF2-40B4-BE49-F238E27FC236}">
                <a16:creationId xmlns:a16="http://schemas.microsoft.com/office/drawing/2014/main" id="{6B551B40-9E6C-ABAE-FDB7-2EA351B3F071}"/>
              </a:ext>
            </a:extLst>
          </p:cNvPr>
          <p:cNvGrpSpPr/>
          <p:nvPr/>
        </p:nvGrpSpPr>
        <p:grpSpPr>
          <a:xfrm rot="5400000">
            <a:off x="4116605" y="3285649"/>
            <a:ext cx="2801670" cy="64407"/>
            <a:chOff x="0" y="5641428"/>
            <a:chExt cx="9144000" cy="210209"/>
          </a:xfrm>
        </p:grpSpPr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3E6D3ACB-DF80-CC2D-B713-4D7C94D30279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9" name="Oval 648">
              <a:extLst>
                <a:ext uri="{FF2B5EF4-FFF2-40B4-BE49-F238E27FC236}">
                  <a16:creationId xmlns:a16="http://schemas.microsoft.com/office/drawing/2014/main" id="{FB6CE75D-4F07-C23B-0305-4835148C425A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0" name="Oval 649">
              <a:extLst>
                <a:ext uri="{FF2B5EF4-FFF2-40B4-BE49-F238E27FC236}">
                  <a16:creationId xmlns:a16="http://schemas.microsoft.com/office/drawing/2014/main" id="{E127FB18-DDAF-BE2F-34DB-4FE5331424AD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1" name="Oval 650">
              <a:extLst>
                <a:ext uri="{FF2B5EF4-FFF2-40B4-BE49-F238E27FC236}">
                  <a16:creationId xmlns:a16="http://schemas.microsoft.com/office/drawing/2014/main" id="{BA26FBD3-506C-E95B-A86E-03D7EA14E080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5BDD4A14-3BD4-0DFA-7AAE-F36F49F8F233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3" name="Oval 652">
              <a:extLst>
                <a:ext uri="{FF2B5EF4-FFF2-40B4-BE49-F238E27FC236}">
                  <a16:creationId xmlns:a16="http://schemas.microsoft.com/office/drawing/2014/main" id="{C149CC31-80BF-7ECA-DF0B-80AF066E8D03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4" name="Oval 653">
              <a:extLst>
                <a:ext uri="{FF2B5EF4-FFF2-40B4-BE49-F238E27FC236}">
                  <a16:creationId xmlns:a16="http://schemas.microsoft.com/office/drawing/2014/main" id="{026A4563-8D46-3D1D-FC6D-466E5B1ABC71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5" name="Oval 654">
              <a:extLst>
                <a:ext uri="{FF2B5EF4-FFF2-40B4-BE49-F238E27FC236}">
                  <a16:creationId xmlns:a16="http://schemas.microsoft.com/office/drawing/2014/main" id="{6584181B-64A1-AA4F-FCA5-D8BC73F4C2EA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56" name="Group 655">
              <a:extLst>
                <a:ext uri="{FF2B5EF4-FFF2-40B4-BE49-F238E27FC236}">
                  <a16:creationId xmlns:a16="http://schemas.microsoft.com/office/drawing/2014/main" id="{C2A869C9-4683-6615-F1C3-36F5AF6E39D1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205D8C3F-490E-F4B4-3D39-FC95E5EA6C2D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58" name="Straight Connector 657">
                <a:extLst>
                  <a:ext uri="{FF2B5EF4-FFF2-40B4-BE49-F238E27FC236}">
                    <a16:creationId xmlns:a16="http://schemas.microsoft.com/office/drawing/2014/main" id="{170295B1-F305-F689-4F26-3FCA11F109C0}"/>
                  </a:ext>
                </a:extLst>
              </p:cNvPr>
              <p:cNvCxnSpPr>
                <a:stCxn id="657" idx="1"/>
                <a:endCxn id="65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A50ECAC6-FFE2-72F6-9631-80F4238AE799}"/>
              </a:ext>
            </a:extLst>
          </p:cNvPr>
          <p:cNvGrpSpPr/>
          <p:nvPr/>
        </p:nvGrpSpPr>
        <p:grpSpPr>
          <a:xfrm rot="5400000">
            <a:off x="4116605" y="5968168"/>
            <a:ext cx="2801670" cy="64407"/>
            <a:chOff x="0" y="5641428"/>
            <a:chExt cx="9144000" cy="210209"/>
          </a:xfrm>
        </p:grpSpPr>
        <p:sp>
          <p:nvSpPr>
            <p:cNvPr id="660" name="Oval 659">
              <a:extLst>
                <a:ext uri="{FF2B5EF4-FFF2-40B4-BE49-F238E27FC236}">
                  <a16:creationId xmlns:a16="http://schemas.microsoft.com/office/drawing/2014/main" id="{C6A57086-F6FC-CFBD-CFFC-25F4B18D597D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0BE1BC62-F861-EE9E-BA39-D2CF8215B29D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6EAB9A9C-8EC8-98A9-BF9E-524321F76A3B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202BB243-496E-9485-FF52-FB82534769FB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5F56EB9A-6F36-C56C-B910-3B7DC808F30B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65F2353C-F445-B5A2-95DA-A6A2AC198359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6" name="Oval 665">
              <a:extLst>
                <a:ext uri="{FF2B5EF4-FFF2-40B4-BE49-F238E27FC236}">
                  <a16:creationId xmlns:a16="http://schemas.microsoft.com/office/drawing/2014/main" id="{66374976-4643-941A-0B63-393379BF47BE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71688A51-480E-9545-61F2-9031E57F47BB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68" name="Group 667">
              <a:extLst>
                <a:ext uri="{FF2B5EF4-FFF2-40B4-BE49-F238E27FC236}">
                  <a16:creationId xmlns:a16="http://schemas.microsoft.com/office/drawing/2014/main" id="{0288A4EB-7C38-B0E0-51FC-726244065B34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69" name="Rectangle 668">
                <a:extLst>
                  <a:ext uri="{FF2B5EF4-FFF2-40B4-BE49-F238E27FC236}">
                    <a16:creationId xmlns:a16="http://schemas.microsoft.com/office/drawing/2014/main" id="{1246A904-E456-BB87-3514-9F3718B8838F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70" name="Straight Connector 669">
                <a:extLst>
                  <a:ext uri="{FF2B5EF4-FFF2-40B4-BE49-F238E27FC236}">
                    <a16:creationId xmlns:a16="http://schemas.microsoft.com/office/drawing/2014/main" id="{1D2EF22F-1999-DAED-4D80-CA583BA44321}"/>
                  </a:ext>
                </a:extLst>
              </p:cNvPr>
              <p:cNvCxnSpPr>
                <a:stCxn id="669" idx="1"/>
                <a:endCxn id="66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D9C4F8C3-4F8D-DD06-C9B8-B7C8EBC95BBF}"/>
              </a:ext>
            </a:extLst>
          </p:cNvPr>
          <p:cNvGrpSpPr/>
          <p:nvPr/>
        </p:nvGrpSpPr>
        <p:grpSpPr>
          <a:xfrm rot="5400000">
            <a:off x="4116605" y="8653461"/>
            <a:ext cx="2801670" cy="64407"/>
            <a:chOff x="0" y="5641428"/>
            <a:chExt cx="9144000" cy="210209"/>
          </a:xfrm>
        </p:grpSpPr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FF3AC71D-0F2C-3561-6050-E0D338DB2CC4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A08EBC83-76EA-A05E-6BD8-80A9E38D6663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AE8F5BFC-E799-C1FB-62DD-D136DC9545C0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DC52DF86-1D75-80C9-C67F-A6E9B81415D9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1CE3BF04-6485-0297-1DEB-FCCF9D0A9BB7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8B69EEBA-CBD5-D110-015D-A64C5D1FA1D2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F8516158-024E-34EB-6E49-BDEF70F58F58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1673FD36-FF78-0C6A-E162-794B80C1EF20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80" name="Group 679">
              <a:extLst>
                <a:ext uri="{FF2B5EF4-FFF2-40B4-BE49-F238E27FC236}">
                  <a16:creationId xmlns:a16="http://schemas.microsoft.com/office/drawing/2014/main" id="{B9A74E64-DBBC-9E76-D7FE-57D28A2E518E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81" name="Rectangle 680">
                <a:extLst>
                  <a:ext uri="{FF2B5EF4-FFF2-40B4-BE49-F238E27FC236}">
                    <a16:creationId xmlns:a16="http://schemas.microsoft.com/office/drawing/2014/main" id="{09B0C747-ACD1-2934-3C2B-8BD639631DCE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82" name="Straight Connector 681">
                <a:extLst>
                  <a:ext uri="{FF2B5EF4-FFF2-40B4-BE49-F238E27FC236}">
                    <a16:creationId xmlns:a16="http://schemas.microsoft.com/office/drawing/2014/main" id="{F779A11F-D038-76B0-014A-1CF24C5164D8}"/>
                  </a:ext>
                </a:extLst>
              </p:cNvPr>
              <p:cNvCxnSpPr>
                <a:stCxn id="681" idx="1"/>
                <a:endCxn id="68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3" name="Group 682">
            <a:extLst>
              <a:ext uri="{FF2B5EF4-FFF2-40B4-BE49-F238E27FC236}">
                <a16:creationId xmlns:a16="http://schemas.microsoft.com/office/drawing/2014/main" id="{73824451-6BCD-E195-CD98-32FF9C19487A}"/>
              </a:ext>
            </a:extLst>
          </p:cNvPr>
          <p:cNvGrpSpPr/>
          <p:nvPr/>
        </p:nvGrpSpPr>
        <p:grpSpPr>
          <a:xfrm rot="5400000">
            <a:off x="4827969" y="-451308"/>
            <a:ext cx="2801670" cy="64407"/>
            <a:chOff x="0" y="5641428"/>
            <a:chExt cx="9144000" cy="210209"/>
          </a:xfrm>
        </p:grpSpPr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58161BB6-2B93-DC29-8B93-D77AB51C9CFE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157363A4-E8DB-8D66-2C68-A6A650AE51BD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5B1EE522-88B5-B1AE-3FF0-1D8C7EADBF39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73A6A0CF-B3C9-54E7-74F8-C6C8B60A5B2F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1DD8201A-A04F-D1F6-64C9-D32314836431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CCADD01D-8D49-B115-ECB8-1A33A83BDDFB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4B197552-6F6A-8FB5-BE24-381E72B5BE13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C8FAF663-7BB7-ADE2-694B-527BB298957D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92" name="Group 691">
              <a:extLst>
                <a:ext uri="{FF2B5EF4-FFF2-40B4-BE49-F238E27FC236}">
                  <a16:creationId xmlns:a16="http://schemas.microsoft.com/office/drawing/2014/main" id="{C060CBEE-A736-F7ED-8C94-85808822607B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93" name="Rectangle 692">
                <a:extLst>
                  <a:ext uri="{FF2B5EF4-FFF2-40B4-BE49-F238E27FC236}">
                    <a16:creationId xmlns:a16="http://schemas.microsoft.com/office/drawing/2014/main" id="{F9282476-4371-C9D7-2304-B95E7E9C60DA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94" name="Straight Connector 693">
                <a:extLst>
                  <a:ext uri="{FF2B5EF4-FFF2-40B4-BE49-F238E27FC236}">
                    <a16:creationId xmlns:a16="http://schemas.microsoft.com/office/drawing/2014/main" id="{BEFB15C0-1F45-77B1-2C05-A0497144AED4}"/>
                  </a:ext>
                </a:extLst>
              </p:cNvPr>
              <p:cNvCxnSpPr>
                <a:stCxn id="693" idx="1"/>
                <a:endCxn id="69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5" name="Group 694">
            <a:extLst>
              <a:ext uri="{FF2B5EF4-FFF2-40B4-BE49-F238E27FC236}">
                <a16:creationId xmlns:a16="http://schemas.microsoft.com/office/drawing/2014/main" id="{517FC5E9-55F3-6ACA-00D0-6A4B2D15DB0F}"/>
              </a:ext>
            </a:extLst>
          </p:cNvPr>
          <p:cNvGrpSpPr/>
          <p:nvPr/>
        </p:nvGrpSpPr>
        <p:grpSpPr>
          <a:xfrm rot="5400000">
            <a:off x="4827969" y="2233983"/>
            <a:ext cx="2801670" cy="64407"/>
            <a:chOff x="0" y="5641428"/>
            <a:chExt cx="9144000" cy="210209"/>
          </a:xfrm>
        </p:grpSpPr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4FA372C3-8732-86F5-3677-EFAD4C42EC9A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F4F0D34E-342F-7545-CF89-C380FC2CAAA8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B6E4BEDF-26E5-1A8C-21B9-F48687D46BF5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5BE84D4A-58EF-F72F-54E3-9B04D1EDF662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60DB8260-0C7F-3A26-9A51-67A0F4303B33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60BE70DA-AE70-CDF5-402F-46A5605818D0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8B7F7667-E82C-5F1B-3841-B7DC7F7B7066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E92C7011-3F60-93EE-88C2-2DD961B3837C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04" name="Group 703">
              <a:extLst>
                <a:ext uri="{FF2B5EF4-FFF2-40B4-BE49-F238E27FC236}">
                  <a16:creationId xmlns:a16="http://schemas.microsoft.com/office/drawing/2014/main" id="{2648EF9E-C214-2B9D-F9A5-7C65F19700A0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id="{FDBAEC14-54E4-211B-0EC6-58754121E340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6" name="Straight Connector 705">
                <a:extLst>
                  <a:ext uri="{FF2B5EF4-FFF2-40B4-BE49-F238E27FC236}">
                    <a16:creationId xmlns:a16="http://schemas.microsoft.com/office/drawing/2014/main" id="{77C94438-9386-1780-C453-78EDD82A95BA}"/>
                  </a:ext>
                </a:extLst>
              </p:cNvPr>
              <p:cNvCxnSpPr>
                <a:stCxn id="705" idx="1"/>
                <a:endCxn id="70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7" name="Group 706">
            <a:extLst>
              <a:ext uri="{FF2B5EF4-FFF2-40B4-BE49-F238E27FC236}">
                <a16:creationId xmlns:a16="http://schemas.microsoft.com/office/drawing/2014/main" id="{C844AB90-EFDF-238A-9DED-42353468E049}"/>
              </a:ext>
            </a:extLst>
          </p:cNvPr>
          <p:cNvGrpSpPr/>
          <p:nvPr/>
        </p:nvGrpSpPr>
        <p:grpSpPr>
          <a:xfrm rot="5400000">
            <a:off x="4827969" y="4916503"/>
            <a:ext cx="2801670" cy="64407"/>
            <a:chOff x="0" y="5641428"/>
            <a:chExt cx="9144000" cy="210209"/>
          </a:xfrm>
        </p:grpSpPr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63BAF872-930B-A138-5897-88402A531F93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67A19411-BA37-3D47-CF75-4FA42CE3ECA1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D9706262-0A1A-BA96-A0E6-10C0240612A2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FAF39777-D2E5-6F0A-8114-A0B61FA5A598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01841E6A-49AE-D049-39C7-B65AEE97BDA0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32DABF7E-D1F5-37EF-4C3E-9180AC31523B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1E0BA54E-AD12-D0BD-8A70-C13E77AF60D9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B5394752-498A-250D-299C-F81938AF766B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16" name="Group 715">
              <a:extLst>
                <a:ext uri="{FF2B5EF4-FFF2-40B4-BE49-F238E27FC236}">
                  <a16:creationId xmlns:a16="http://schemas.microsoft.com/office/drawing/2014/main" id="{18070A2A-74B8-0353-F729-53E7D6EEDFFE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17" name="Rectangle 716">
                <a:extLst>
                  <a:ext uri="{FF2B5EF4-FFF2-40B4-BE49-F238E27FC236}">
                    <a16:creationId xmlns:a16="http://schemas.microsoft.com/office/drawing/2014/main" id="{0624A7E7-1D22-EC8F-837C-5A503A5AE97F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18" name="Straight Connector 717">
                <a:extLst>
                  <a:ext uri="{FF2B5EF4-FFF2-40B4-BE49-F238E27FC236}">
                    <a16:creationId xmlns:a16="http://schemas.microsoft.com/office/drawing/2014/main" id="{D1C2C587-640F-E518-A61F-5D90C2CFCE8F}"/>
                  </a:ext>
                </a:extLst>
              </p:cNvPr>
              <p:cNvCxnSpPr>
                <a:stCxn id="717" idx="1"/>
                <a:endCxn id="71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D879D716-994B-4258-1B57-9D18ACBAE264}"/>
              </a:ext>
            </a:extLst>
          </p:cNvPr>
          <p:cNvGrpSpPr/>
          <p:nvPr/>
        </p:nvGrpSpPr>
        <p:grpSpPr>
          <a:xfrm rot="5400000">
            <a:off x="4827969" y="7601794"/>
            <a:ext cx="2801670" cy="64407"/>
            <a:chOff x="0" y="5641428"/>
            <a:chExt cx="9144000" cy="210209"/>
          </a:xfrm>
        </p:grpSpPr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428A3C88-6B20-BED7-8769-450DBA5DFB0B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4ADE0B55-AF36-67F0-3430-1EE50B542B86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6D88725C-0E10-BACA-E3D9-07C89270760E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6A242731-C94D-890C-F586-EF36059F4A67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2575F171-2D41-C727-7737-29780E970913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DDFBA7AB-839A-6AEA-81C0-427F3A872500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1A426D7F-CD35-7208-BF22-CF66DBEF615E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DF6E6AF6-C916-1229-F54A-15DBBDF02B2D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28" name="Group 727">
              <a:extLst>
                <a:ext uri="{FF2B5EF4-FFF2-40B4-BE49-F238E27FC236}">
                  <a16:creationId xmlns:a16="http://schemas.microsoft.com/office/drawing/2014/main" id="{BA83C883-5920-19D4-B641-3603FFCFDA11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29" name="Rectangle 728">
                <a:extLst>
                  <a:ext uri="{FF2B5EF4-FFF2-40B4-BE49-F238E27FC236}">
                    <a16:creationId xmlns:a16="http://schemas.microsoft.com/office/drawing/2014/main" id="{99CAC29A-D44B-D625-8D65-0A9D2A39B999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30" name="Straight Connector 729">
                <a:extLst>
                  <a:ext uri="{FF2B5EF4-FFF2-40B4-BE49-F238E27FC236}">
                    <a16:creationId xmlns:a16="http://schemas.microsoft.com/office/drawing/2014/main" id="{397CB549-370E-6178-0340-095946367842}"/>
                  </a:ext>
                </a:extLst>
              </p:cNvPr>
              <p:cNvCxnSpPr>
                <a:stCxn id="729" idx="1"/>
                <a:endCxn id="72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C018EB77-9C52-BB38-6319-10A284810432}"/>
              </a:ext>
            </a:extLst>
          </p:cNvPr>
          <p:cNvGrpSpPr/>
          <p:nvPr/>
        </p:nvGrpSpPr>
        <p:grpSpPr>
          <a:xfrm rot="5400000">
            <a:off x="5784924" y="500912"/>
            <a:ext cx="2801670" cy="64407"/>
            <a:chOff x="0" y="5641428"/>
            <a:chExt cx="9144000" cy="210209"/>
          </a:xfrm>
        </p:grpSpPr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2F898235-66BB-7BA8-69AE-F41DAD05FD19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22909EFF-B9DB-5FA0-FE91-D991131D6E24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55CDC06D-FB3D-99A7-6B49-5D3144D6972A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751A2E92-1BF0-EB41-03CC-BC1F0004EDAD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CD22E124-F213-D0CD-65A0-A73DBF1B84E3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A23BE3E3-27AF-1417-9D16-E370DDFA9836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23C55720-0B09-2ED0-2D96-ABBDEA53DF74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AFBFC82E-8175-7988-837D-902D9C3ECBE2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470AE5F7-2CCF-0B51-BA79-B1DDB96DDDA5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41" name="Rectangle 740">
                <a:extLst>
                  <a:ext uri="{FF2B5EF4-FFF2-40B4-BE49-F238E27FC236}">
                    <a16:creationId xmlns:a16="http://schemas.microsoft.com/office/drawing/2014/main" id="{CBB35BB4-C924-D50A-F9F8-14DC0BBCBE65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42" name="Straight Connector 741">
                <a:extLst>
                  <a:ext uri="{FF2B5EF4-FFF2-40B4-BE49-F238E27FC236}">
                    <a16:creationId xmlns:a16="http://schemas.microsoft.com/office/drawing/2014/main" id="{08CAF63E-4943-613C-7720-1A352347E7CA}"/>
                  </a:ext>
                </a:extLst>
              </p:cNvPr>
              <p:cNvCxnSpPr>
                <a:stCxn id="741" idx="1"/>
                <a:endCxn id="74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3" name="Group 742">
            <a:extLst>
              <a:ext uri="{FF2B5EF4-FFF2-40B4-BE49-F238E27FC236}">
                <a16:creationId xmlns:a16="http://schemas.microsoft.com/office/drawing/2014/main" id="{436B2224-1642-D861-27F8-EDB23A109F6F}"/>
              </a:ext>
            </a:extLst>
          </p:cNvPr>
          <p:cNvGrpSpPr/>
          <p:nvPr/>
        </p:nvGrpSpPr>
        <p:grpSpPr>
          <a:xfrm rot="5400000">
            <a:off x="5784924" y="3186204"/>
            <a:ext cx="2801670" cy="64407"/>
            <a:chOff x="0" y="5641428"/>
            <a:chExt cx="9144000" cy="210209"/>
          </a:xfrm>
        </p:grpSpPr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CAECE409-3E4C-889F-AAF6-EAB1E3F8A4F7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9E17FE54-C15E-B4BE-3C76-DF1855B22C78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49CF6251-766B-0706-FAEA-3F493C324E8E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6F72E356-C3F1-0502-6910-2C5F84D4EA29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1446C9F4-624A-5BC0-F20E-160CBD90199B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C50DD812-4AA1-AB69-E79F-4E906CE97CF5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0" name="Oval 749">
              <a:extLst>
                <a:ext uri="{FF2B5EF4-FFF2-40B4-BE49-F238E27FC236}">
                  <a16:creationId xmlns:a16="http://schemas.microsoft.com/office/drawing/2014/main" id="{308B2CB6-4B47-F0BD-6392-55761F21E5CE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C6C8F8ED-A815-86D8-BCA7-F80426385A35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52" name="Group 751">
              <a:extLst>
                <a:ext uri="{FF2B5EF4-FFF2-40B4-BE49-F238E27FC236}">
                  <a16:creationId xmlns:a16="http://schemas.microsoft.com/office/drawing/2014/main" id="{A840C5B0-56A8-64B3-B441-86FDFED0ED09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53" name="Rectangle 752">
                <a:extLst>
                  <a:ext uri="{FF2B5EF4-FFF2-40B4-BE49-F238E27FC236}">
                    <a16:creationId xmlns:a16="http://schemas.microsoft.com/office/drawing/2014/main" id="{1F87D8D2-A201-85FE-81F8-0EFA23670EAC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54" name="Straight Connector 753">
                <a:extLst>
                  <a:ext uri="{FF2B5EF4-FFF2-40B4-BE49-F238E27FC236}">
                    <a16:creationId xmlns:a16="http://schemas.microsoft.com/office/drawing/2014/main" id="{4AE3D726-C512-B181-5C97-B96C9B9792A7}"/>
                  </a:ext>
                </a:extLst>
              </p:cNvPr>
              <p:cNvCxnSpPr>
                <a:stCxn id="753" idx="1"/>
                <a:endCxn id="75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5" name="Group 754">
            <a:extLst>
              <a:ext uri="{FF2B5EF4-FFF2-40B4-BE49-F238E27FC236}">
                <a16:creationId xmlns:a16="http://schemas.microsoft.com/office/drawing/2014/main" id="{91DE81EB-E879-10D1-E147-A28A6E6B9782}"/>
              </a:ext>
            </a:extLst>
          </p:cNvPr>
          <p:cNvGrpSpPr/>
          <p:nvPr/>
        </p:nvGrpSpPr>
        <p:grpSpPr>
          <a:xfrm rot="5400000">
            <a:off x="5784924" y="5868723"/>
            <a:ext cx="2801670" cy="64407"/>
            <a:chOff x="0" y="5641428"/>
            <a:chExt cx="9144000" cy="210209"/>
          </a:xfrm>
        </p:grpSpPr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F3C7E625-2A41-B95A-F2DF-5149958C0D81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BB3446BC-44FA-CCDB-B9D5-2E83F8A96819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6598C837-F987-5717-C2E9-18C76C481F98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84DF73C2-43C5-F8EE-BA17-31FBE43D15CF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36B181CB-2634-277C-0D8D-9FB400CEE010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C90A5144-67BC-81F1-C030-3B54E11D6090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BBDD608F-9EDD-20A0-1601-229561F32690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4B9C2CA6-61A9-0D51-7B5F-85A711A8D1E4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64" name="Group 763">
              <a:extLst>
                <a:ext uri="{FF2B5EF4-FFF2-40B4-BE49-F238E27FC236}">
                  <a16:creationId xmlns:a16="http://schemas.microsoft.com/office/drawing/2014/main" id="{1603E8C9-38C3-48B2-A6FE-46385427E4A2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65" name="Rectangle 764">
                <a:extLst>
                  <a:ext uri="{FF2B5EF4-FFF2-40B4-BE49-F238E27FC236}">
                    <a16:creationId xmlns:a16="http://schemas.microsoft.com/office/drawing/2014/main" id="{B60BDD2C-B888-6695-A2F4-CA2D9CD21FE6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66" name="Straight Connector 765">
                <a:extLst>
                  <a:ext uri="{FF2B5EF4-FFF2-40B4-BE49-F238E27FC236}">
                    <a16:creationId xmlns:a16="http://schemas.microsoft.com/office/drawing/2014/main" id="{91F5A50C-E864-FED9-773D-B2D90A01948D}"/>
                  </a:ext>
                </a:extLst>
              </p:cNvPr>
              <p:cNvCxnSpPr>
                <a:stCxn id="765" idx="1"/>
                <a:endCxn id="76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3B86C239-D118-F2C6-579D-DFBF3A003C43}"/>
              </a:ext>
            </a:extLst>
          </p:cNvPr>
          <p:cNvGrpSpPr/>
          <p:nvPr/>
        </p:nvGrpSpPr>
        <p:grpSpPr>
          <a:xfrm rot="5400000">
            <a:off x="5784924" y="8554016"/>
            <a:ext cx="2801670" cy="64407"/>
            <a:chOff x="0" y="5641428"/>
            <a:chExt cx="9144000" cy="210209"/>
          </a:xfrm>
        </p:grpSpPr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D91FD0A9-AA8E-6607-FEDF-3C07853C567D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30CEE0AF-1BA1-9ED5-FA99-7015205930AA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69138E28-CFB1-DA55-DC3A-FE8A4C1A4AAF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CA0138CD-70B7-82F2-5731-C834B7BD8D12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C06D1BE8-C23C-24A9-0163-9E291A17BF6C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347610CD-8EED-D157-1380-F8BA39B5B918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F1EEE8BF-458E-D2A4-7424-AD6C2DCD5FEC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D329420E-C7A6-D8BE-525C-9820EC842E55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76" name="Group 775">
              <a:extLst>
                <a:ext uri="{FF2B5EF4-FFF2-40B4-BE49-F238E27FC236}">
                  <a16:creationId xmlns:a16="http://schemas.microsoft.com/office/drawing/2014/main" id="{2C4FCB8D-A92B-3E14-7C99-9D714D3C0600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77" name="Rectangle 776">
                <a:extLst>
                  <a:ext uri="{FF2B5EF4-FFF2-40B4-BE49-F238E27FC236}">
                    <a16:creationId xmlns:a16="http://schemas.microsoft.com/office/drawing/2014/main" id="{187E03AC-34A0-ECAD-7805-0A6101648FF4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78" name="Straight Connector 777">
                <a:extLst>
                  <a:ext uri="{FF2B5EF4-FFF2-40B4-BE49-F238E27FC236}">
                    <a16:creationId xmlns:a16="http://schemas.microsoft.com/office/drawing/2014/main" id="{49C79256-39F3-F31A-B743-0F6DAC1255CF}"/>
                  </a:ext>
                </a:extLst>
              </p:cNvPr>
              <p:cNvCxnSpPr>
                <a:stCxn id="777" idx="1"/>
                <a:endCxn id="77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C6B2F3AA-1D46-6DB5-C656-655AB462C177}"/>
              </a:ext>
            </a:extLst>
          </p:cNvPr>
          <p:cNvGrpSpPr/>
          <p:nvPr/>
        </p:nvGrpSpPr>
        <p:grpSpPr>
          <a:xfrm rot="5400000">
            <a:off x="6411602" y="-140824"/>
            <a:ext cx="2801670" cy="64407"/>
            <a:chOff x="0" y="5641428"/>
            <a:chExt cx="9144000" cy="210209"/>
          </a:xfrm>
        </p:grpSpPr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1388E7C0-C307-8C41-176F-4766B84D21D4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0E1E0A15-FAA6-514D-93E8-F920F6A73F20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2" name="Oval 781">
              <a:extLst>
                <a:ext uri="{FF2B5EF4-FFF2-40B4-BE49-F238E27FC236}">
                  <a16:creationId xmlns:a16="http://schemas.microsoft.com/office/drawing/2014/main" id="{5F0AD90D-B4B4-7703-D7D4-325580312D54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F456D8D2-170B-19B7-3803-0962D4436B48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55CC88CB-D5CD-D74B-0CE8-53BE25484807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5" name="Oval 784">
              <a:extLst>
                <a:ext uri="{FF2B5EF4-FFF2-40B4-BE49-F238E27FC236}">
                  <a16:creationId xmlns:a16="http://schemas.microsoft.com/office/drawing/2014/main" id="{59924ADF-002A-23EC-9F31-13D99A086ABF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5B5DCBDA-D589-7B66-6776-0BB1FBF2D665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DBF60704-0835-CB02-8D7B-42FAC3629023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88" name="Group 787">
              <a:extLst>
                <a:ext uri="{FF2B5EF4-FFF2-40B4-BE49-F238E27FC236}">
                  <a16:creationId xmlns:a16="http://schemas.microsoft.com/office/drawing/2014/main" id="{5EF73CCA-5785-EFF3-9FDA-C638FFA0F79A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89" name="Rectangle 788">
                <a:extLst>
                  <a:ext uri="{FF2B5EF4-FFF2-40B4-BE49-F238E27FC236}">
                    <a16:creationId xmlns:a16="http://schemas.microsoft.com/office/drawing/2014/main" id="{0A9E5324-7C9A-230F-9CBE-7C858BC93107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90" name="Straight Connector 789">
                <a:extLst>
                  <a:ext uri="{FF2B5EF4-FFF2-40B4-BE49-F238E27FC236}">
                    <a16:creationId xmlns:a16="http://schemas.microsoft.com/office/drawing/2014/main" id="{02404CA6-6565-2255-2660-E3F60491FCE7}"/>
                  </a:ext>
                </a:extLst>
              </p:cNvPr>
              <p:cNvCxnSpPr>
                <a:stCxn id="789" idx="1"/>
                <a:endCxn id="78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1" name="Group 790">
            <a:extLst>
              <a:ext uri="{FF2B5EF4-FFF2-40B4-BE49-F238E27FC236}">
                <a16:creationId xmlns:a16="http://schemas.microsoft.com/office/drawing/2014/main" id="{47E274FF-7EAB-806E-BDBD-3A0D3D4E0B82}"/>
              </a:ext>
            </a:extLst>
          </p:cNvPr>
          <p:cNvGrpSpPr/>
          <p:nvPr/>
        </p:nvGrpSpPr>
        <p:grpSpPr>
          <a:xfrm rot="5400000">
            <a:off x="6411602" y="2544468"/>
            <a:ext cx="2801670" cy="64407"/>
            <a:chOff x="0" y="5641428"/>
            <a:chExt cx="9144000" cy="210209"/>
          </a:xfrm>
        </p:grpSpPr>
        <p:sp>
          <p:nvSpPr>
            <p:cNvPr id="792" name="Oval 791">
              <a:extLst>
                <a:ext uri="{FF2B5EF4-FFF2-40B4-BE49-F238E27FC236}">
                  <a16:creationId xmlns:a16="http://schemas.microsoft.com/office/drawing/2014/main" id="{D64501E1-0505-D7A7-CCE0-079CAF5B56EB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3" name="Oval 792">
              <a:extLst>
                <a:ext uri="{FF2B5EF4-FFF2-40B4-BE49-F238E27FC236}">
                  <a16:creationId xmlns:a16="http://schemas.microsoft.com/office/drawing/2014/main" id="{16CEA454-69EA-1A5B-B917-B5812E2A2F51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4" name="Oval 793">
              <a:extLst>
                <a:ext uri="{FF2B5EF4-FFF2-40B4-BE49-F238E27FC236}">
                  <a16:creationId xmlns:a16="http://schemas.microsoft.com/office/drawing/2014/main" id="{FFC6AB31-DED8-34BF-A310-9E18B3CB7107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5" name="Oval 794">
              <a:extLst>
                <a:ext uri="{FF2B5EF4-FFF2-40B4-BE49-F238E27FC236}">
                  <a16:creationId xmlns:a16="http://schemas.microsoft.com/office/drawing/2014/main" id="{172984DD-F01C-1BB1-A424-E37517006917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C0E8DBBC-4ED5-9B39-81EC-51AE52D008CA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566CB5EF-A0E7-0FFE-78B0-C529CC905F51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8" name="Oval 797">
              <a:extLst>
                <a:ext uri="{FF2B5EF4-FFF2-40B4-BE49-F238E27FC236}">
                  <a16:creationId xmlns:a16="http://schemas.microsoft.com/office/drawing/2014/main" id="{50C35789-9C86-1B05-48C5-0A9F8724FE3A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B76492AC-8D87-5B78-3C03-2820E6AE6A97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762FCA2B-5ABD-DFFD-C3B3-5CCB17505CFC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01" name="Rectangle 800">
                <a:extLst>
                  <a:ext uri="{FF2B5EF4-FFF2-40B4-BE49-F238E27FC236}">
                    <a16:creationId xmlns:a16="http://schemas.microsoft.com/office/drawing/2014/main" id="{7CEB5281-EF22-29CD-B062-3A1AE87E505A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02" name="Straight Connector 801">
                <a:extLst>
                  <a:ext uri="{FF2B5EF4-FFF2-40B4-BE49-F238E27FC236}">
                    <a16:creationId xmlns:a16="http://schemas.microsoft.com/office/drawing/2014/main" id="{6F4B7047-25C7-7276-1D59-C63536A12F05}"/>
                  </a:ext>
                </a:extLst>
              </p:cNvPr>
              <p:cNvCxnSpPr>
                <a:stCxn id="801" idx="1"/>
                <a:endCxn id="80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2AAB5165-1BB7-0A68-9BE7-5D67967859E0}"/>
              </a:ext>
            </a:extLst>
          </p:cNvPr>
          <p:cNvGrpSpPr/>
          <p:nvPr/>
        </p:nvGrpSpPr>
        <p:grpSpPr>
          <a:xfrm rot="5400000">
            <a:off x="6411602" y="5226988"/>
            <a:ext cx="2801670" cy="64407"/>
            <a:chOff x="0" y="5641428"/>
            <a:chExt cx="9144000" cy="210209"/>
          </a:xfrm>
        </p:grpSpPr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82CE8C00-99EA-C69C-3CAC-FF9FD61EE3FD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8B1A04D1-8DA1-4212-1F63-47A2EB7C58F7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17C8FCD8-903E-03F9-41E1-51C17C514952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7" name="Oval 806">
              <a:extLst>
                <a:ext uri="{FF2B5EF4-FFF2-40B4-BE49-F238E27FC236}">
                  <a16:creationId xmlns:a16="http://schemas.microsoft.com/office/drawing/2014/main" id="{A0057A4C-F042-341F-B56E-A382F3E1E1C0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7F2D135E-8FED-3625-9440-2526BCE07723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CCF4ACDD-1BB1-E42F-EF78-9B3BE2156A7B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18F7EBAF-9157-B4A0-4E54-338384DB656B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550F43AB-E582-39C8-CA44-EA0E3A61D8AE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12" name="Group 811">
              <a:extLst>
                <a:ext uri="{FF2B5EF4-FFF2-40B4-BE49-F238E27FC236}">
                  <a16:creationId xmlns:a16="http://schemas.microsoft.com/office/drawing/2014/main" id="{E815A061-0BEA-3CF5-4BFE-61FD5A1DD714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13" name="Rectangle 812">
                <a:extLst>
                  <a:ext uri="{FF2B5EF4-FFF2-40B4-BE49-F238E27FC236}">
                    <a16:creationId xmlns:a16="http://schemas.microsoft.com/office/drawing/2014/main" id="{95F5AECD-7318-9AF0-CDD3-516CBEED9C09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14" name="Straight Connector 813">
                <a:extLst>
                  <a:ext uri="{FF2B5EF4-FFF2-40B4-BE49-F238E27FC236}">
                    <a16:creationId xmlns:a16="http://schemas.microsoft.com/office/drawing/2014/main" id="{6C1BACF1-BB7D-444F-8628-0899682AB985}"/>
                  </a:ext>
                </a:extLst>
              </p:cNvPr>
              <p:cNvCxnSpPr>
                <a:stCxn id="813" idx="1"/>
                <a:endCxn id="81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2ACA068B-FEAC-7F0D-68E0-CD3B2BBF72BC}"/>
              </a:ext>
            </a:extLst>
          </p:cNvPr>
          <p:cNvGrpSpPr/>
          <p:nvPr/>
        </p:nvGrpSpPr>
        <p:grpSpPr>
          <a:xfrm rot="5400000">
            <a:off x="6411602" y="7912279"/>
            <a:ext cx="2801670" cy="64407"/>
            <a:chOff x="0" y="5641428"/>
            <a:chExt cx="9144000" cy="210209"/>
          </a:xfrm>
        </p:grpSpPr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CF066722-1C09-23E0-5E6D-DF7F2A4D5E55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9284CFA1-F7BB-1B30-B748-276FE51BD856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90B518D8-028D-3A96-65F2-8C6E8CBB781B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9" name="Oval 818">
              <a:extLst>
                <a:ext uri="{FF2B5EF4-FFF2-40B4-BE49-F238E27FC236}">
                  <a16:creationId xmlns:a16="http://schemas.microsoft.com/office/drawing/2014/main" id="{0FCCA8F8-0C7C-17B1-3DAD-08753ED7AF5D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0" name="Oval 819">
              <a:extLst>
                <a:ext uri="{FF2B5EF4-FFF2-40B4-BE49-F238E27FC236}">
                  <a16:creationId xmlns:a16="http://schemas.microsoft.com/office/drawing/2014/main" id="{DC1F788A-B53C-248E-10B5-12E13A4CC899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D1F74F59-AE72-45C1-7D01-2E152CD5BD63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2" name="Oval 821">
              <a:extLst>
                <a:ext uri="{FF2B5EF4-FFF2-40B4-BE49-F238E27FC236}">
                  <a16:creationId xmlns:a16="http://schemas.microsoft.com/office/drawing/2014/main" id="{83499776-7F3D-3605-53DA-238732A6ADD1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185CD498-94C2-0C0D-67DC-8E503E086CBE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24" name="Group 823">
              <a:extLst>
                <a:ext uri="{FF2B5EF4-FFF2-40B4-BE49-F238E27FC236}">
                  <a16:creationId xmlns:a16="http://schemas.microsoft.com/office/drawing/2014/main" id="{6EFCE49A-A06F-FAF4-8097-CF72F64895C9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25" name="Rectangle 824">
                <a:extLst>
                  <a:ext uri="{FF2B5EF4-FFF2-40B4-BE49-F238E27FC236}">
                    <a16:creationId xmlns:a16="http://schemas.microsoft.com/office/drawing/2014/main" id="{45AB3303-C8DD-6EEB-DB8C-A00C4EFFED4C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26" name="Straight Connector 825">
                <a:extLst>
                  <a:ext uri="{FF2B5EF4-FFF2-40B4-BE49-F238E27FC236}">
                    <a16:creationId xmlns:a16="http://schemas.microsoft.com/office/drawing/2014/main" id="{D754CD90-5213-09C3-58D9-F4CA388A568A}"/>
                  </a:ext>
                </a:extLst>
              </p:cNvPr>
              <p:cNvCxnSpPr>
                <a:stCxn id="825" idx="1"/>
                <a:endCxn id="82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7" name="Group 826">
            <a:extLst>
              <a:ext uri="{FF2B5EF4-FFF2-40B4-BE49-F238E27FC236}">
                <a16:creationId xmlns:a16="http://schemas.microsoft.com/office/drawing/2014/main" id="{4E3F51A2-20BC-6F6E-24D8-1F44493170F3}"/>
              </a:ext>
            </a:extLst>
          </p:cNvPr>
          <p:cNvGrpSpPr/>
          <p:nvPr/>
        </p:nvGrpSpPr>
        <p:grpSpPr>
          <a:xfrm rot="5400000">
            <a:off x="567414" y="-8970"/>
            <a:ext cx="2801670" cy="64407"/>
            <a:chOff x="0" y="5641428"/>
            <a:chExt cx="9144000" cy="210209"/>
          </a:xfrm>
        </p:grpSpPr>
        <p:sp>
          <p:nvSpPr>
            <p:cNvPr id="828" name="Oval 827">
              <a:extLst>
                <a:ext uri="{FF2B5EF4-FFF2-40B4-BE49-F238E27FC236}">
                  <a16:creationId xmlns:a16="http://schemas.microsoft.com/office/drawing/2014/main" id="{9604997B-26FE-2C87-D334-7125F5BD07A2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A8047F90-CA0D-FBAF-B5E9-8702D6CF1BE6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9697C71B-774A-7ACA-8F12-E928555535EC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1" name="Oval 830">
              <a:extLst>
                <a:ext uri="{FF2B5EF4-FFF2-40B4-BE49-F238E27FC236}">
                  <a16:creationId xmlns:a16="http://schemas.microsoft.com/office/drawing/2014/main" id="{EAF2838F-22D8-3979-3BCA-F1441DD786EE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C6F0985A-BF35-DD45-AED6-0DD1A2B2BE2E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1D238759-C464-31A5-BE04-55AE4EC836F9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6FEEF41A-9473-6C42-4052-0F937C5A2EF9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732B22BC-379A-4B95-3146-8DF0D5CB87D4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36" name="Group 835">
              <a:extLst>
                <a:ext uri="{FF2B5EF4-FFF2-40B4-BE49-F238E27FC236}">
                  <a16:creationId xmlns:a16="http://schemas.microsoft.com/office/drawing/2014/main" id="{302AD4E2-85B1-F5F3-587E-A34F50B6637E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37" name="Rectangle 836">
                <a:extLst>
                  <a:ext uri="{FF2B5EF4-FFF2-40B4-BE49-F238E27FC236}">
                    <a16:creationId xmlns:a16="http://schemas.microsoft.com/office/drawing/2014/main" id="{85FCC7E6-4CE5-9785-9495-3F50A129111C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38" name="Straight Connector 837">
                <a:extLst>
                  <a:ext uri="{FF2B5EF4-FFF2-40B4-BE49-F238E27FC236}">
                    <a16:creationId xmlns:a16="http://schemas.microsoft.com/office/drawing/2014/main" id="{50194141-E5FF-AD6A-95EA-A7AE0AE64B87}"/>
                  </a:ext>
                </a:extLst>
              </p:cNvPr>
              <p:cNvCxnSpPr>
                <a:stCxn id="837" idx="1"/>
                <a:endCxn id="83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9" name="Group 838">
            <a:extLst>
              <a:ext uri="{FF2B5EF4-FFF2-40B4-BE49-F238E27FC236}">
                <a16:creationId xmlns:a16="http://schemas.microsoft.com/office/drawing/2014/main" id="{80FC7CCF-5440-1DEA-8CEC-B6EF875078A4}"/>
              </a:ext>
            </a:extLst>
          </p:cNvPr>
          <p:cNvGrpSpPr/>
          <p:nvPr/>
        </p:nvGrpSpPr>
        <p:grpSpPr>
          <a:xfrm rot="5400000">
            <a:off x="567414" y="2676322"/>
            <a:ext cx="2801670" cy="64407"/>
            <a:chOff x="0" y="5641428"/>
            <a:chExt cx="9144000" cy="210209"/>
          </a:xfrm>
        </p:grpSpPr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6602F2CD-D14F-80CC-67FA-47E88D46BD83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6D2F6FC2-DEDD-46E6-B138-50A6168A4ED3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00669365-5F04-D28B-9415-6F73C1E63292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7C657C3A-0DF4-A87C-1233-687DD089A920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AD81FEC3-8DC0-50FF-04D2-7EA25614D7E5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4CCE6FE5-D24E-7352-5725-170EE7AE7C12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604EFE8D-4C27-4C56-3A7D-C58B59EDB9B1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3708CF3D-B416-8A10-7976-871D3AF822C7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48" name="Group 847">
              <a:extLst>
                <a:ext uri="{FF2B5EF4-FFF2-40B4-BE49-F238E27FC236}">
                  <a16:creationId xmlns:a16="http://schemas.microsoft.com/office/drawing/2014/main" id="{E54D63C8-61B0-4E96-810A-EB53525D96DA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49" name="Rectangle 848">
                <a:extLst>
                  <a:ext uri="{FF2B5EF4-FFF2-40B4-BE49-F238E27FC236}">
                    <a16:creationId xmlns:a16="http://schemas.microsoft.com/office/drawing/2014/main" id="{EEC96C99-7F9E-E2BF-838A-FCE21C08C595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50" name="Straight Connector 849">
                <a:extLst>
                  <a:ext uri="{FF2B5EF4-FFF2-40B4-BE49-F238E27FC236}">
                    <a16:creationId xmlns:a16="http://schemas.microsoft.com/office/drawing/2014/main" id="{28F26732-815C-01CC-51A9-40CA92D65FA7}"/>
                  </a:ext>
                </a:extLst>
              </p:cNvPr>
              <p:cNvCxnSpPr>
                <a:stCxn id="849" idx="1"/>
                <a:endCxn id="84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B6FFD01E-509A-86FB-2EC4-918D30E64FCA}"/>
              </a:ext>
            </a:extLst>
          </p:cNvPr>
          <p:cNvGrpSpPr/>
          <p:nvPr/>
        </p:nvGrpSpPr>
        <p:grpSpPr>
          <a:xfrm rot="5400000">
            <a:off x="567414" y="5358841"/>
            <a:ext cx="2801670" cy="64407"/>
            <a:chOff x="0" y="5641428"/>
            <a:chExt cx="9144000" cy="210209"/>
          </a:xfrm>
        </p:grpSpPr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422656EB-FBA7-8639-4593-52E0E3FEA4B1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2B462DDE-C38B-7084-4119-2423B2D6B544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7D422F2C-BFD3-8923-6DBA-1E04C0BDABA2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EF15E7FB-4B3A-759D-37C4-4013C533356F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D4180BAC-9B86-A9C0-9D55-D80AB6C54992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834CCD19-37DF-605F-3CCD-A8F70B3DFF98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8" name="Oval 857">
              <a:extLst>
                <a:ext uri="{FF2B5EF4-FFF2-40B4-BE49-F238E27FC236}">
                  <a16:creationId xmlns:a16="http://schemas.microsoft.com/office/drawing/2014/main" id="{4EAD1AE0-BF2F-81B9-4F9F-73FC96FFA030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9" name="Oval 858">
              <a:extLst>
                <a:ext uri="{FF2B5EF4-FFF2-40B4-BE49-F238E27FC236}">
                  <a16:creationId xmlns:a16="http://schemas.microsoft.com/office/drawing/2014/main" id="{696AAA39-0F55-2EBD-029E-960DF76307FE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60" name="Group 859">
              <a:extLst>
                <a:ext uri="{FF2B5EF4-FFF2-40B4-BE49-F238E27FC236}">
                  <a16:creationId xmlns:a16="http://schemas.microsoft.com/office/drawing/2014/main" id="{E5E8F8FF-1282-8486-20B9-644156137CB5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61" name="Rectangle 860">
                <a:extLst>
                  <a:ext uri="{FF2B5EF4-FFF2-40B4-BE49-F238E27FC236}">
                    <a16:creationId xmlns:a16="http://schemas.microsoft.com/office/drawing/2014/main" id="{2B2F5635-0CB5-CD9E-8247-E2EE27798822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62" name="Straight Connector 861">
                <a:extLst>
                  <a:ext uri="{FF2B5EF4-FFF2-40B4-BE49-F238E27FC236}">
                    <a16:creationId xmlns:a16="http://schemas.microsoft.com/office/drawing/2014/main" id="{6EC2E1DB-DB7E-7FDC-5A2D-7B035DF3A6BD}"/>
                  </a:ext>
                </a:extLst>
              </p:cNvPr>
              <p:cNvCxnSpPr>
                <a:stCxn id="861" idx="1"/>
                <a:endCxn id="86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218D558F-9030-8177-26AB-DEE7698CABF5}"/>
              </a:ext>
            </a:extLst>
          </p:cNvPr>
          <p:cNvGrpSpPr/>
          <p:nvPr/>
        </p:nvGrpSpPr>
        <p:grpSpPr>
          <a:xfrm rot="5400000">
            <a:off x="567415" y="8044133"/>
            <a:ext cx="2801670" cy="64407"/>
            <a:chOff x="0" y="5641428"/>
            <a:chExt cx="9144000" cy="210209"/>
          </a:xfrm>
        </p:grpSpPr>
        <p:sp>
          <p:nvSpPr>
            <p:cNvPr id="864" name="Oval 863">
              <a:extLst>
                <a:ext uri="{FF2B5EF4-FFF2-40B4-BE49-F238E27FC236}">
                  <a16:creationId xmlns:a16="http://schemas.microsoft.com/office/drawing/2014/main" id="{16F5EDE1-FBE6-BAFD-7FBA-6280092518A4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5" name="Oval 864">
              <a:extLst>
                <a:ext uri="{FF2B5EF4-FFF2-40B4-BE49-F238E27FC236}">
                  <a16:creationId xmlns:a16="http://schemas.microsoft.com/office/drawing/2014/main" id="{E430E5E2-A9CD-09F3-89BD-D4773D75DE1E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6" name="Oval 865">
              <a:extLst>
                <a:ext uri="{FF2B5EF4-FFF2-40B4-BE49-F238E27FC236}">
                  <a16:creationId xmlns:a16="http://schemas.microsoft.com/office/drawing/2014/main" id="{797CFC63-B0B9-5211-FA4C-60BAE73456A6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7" name="Oval 866">
              <a:extLst>
                <a:ext uri="{FF2B5EF4-FFF2-40B4-BE49-F238E27FC236}">
                  <a16:creationId xmlns:a16="http://schemas.microsoft.com/office/drawing/2014/main" id="{75348FEF-502B-C3C8-7358-BC9E8541FDFE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8" name="Oval 867">
              <a:extLst>
                <a:ext uri="{FF2B5EF4-FFF2-40B4-BE49-F238E27FC236}">
                  <a16:creationId xmlns:a16="http://schemas.microsoft.com/office/drawing/2014/main" id="{248C5404-BBE6-8CB6-A45D-876B6EECA080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9C2EB870-C18C-299D-3130-FF042C0258BC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0" name="Oval 869">
              <a:extLst>
                <a:ext uri="{FF2B5EF4-FFF2-40B4-BE49-F238E27FC236}">
                  <a16:creationId xmlns:a16="http://schemas.microsoft.com/office/drawing/2014/main" id="{9982ECA9-A9F9-2BCC-0CBB-9036C3D15993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1" name="Oval 870">
              <a:extLst>
                <a:ext uri="{FF2B5EF4-FFF2-40B4-BE49-F238E27FC236}">
                  <a16:creationId xmlns:a16="http://schemas.microsoft.com/office/drawing/2014/main" id="{CFF5E00E-4406-BE9B-7D8A-4E507B773EFE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72" name="Group 871">
              <a:extLst>
                <a:ext uri="{FF2B5EF4-FFF2-40B4-BE49-F238E27FC236}">
                  <a16:creationId xmlns:a16="http://schemas.microsoft.com/office/drawing/2014/main" id="{BD1D1226-D546-57B7-8C93-B7122D4E84E5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73" name="Rectangle 872">
                <a:extLst>
                  <a:ext uri="{FF2B5EF4-FFF2-40B4-BE49-F238E27FC236}">
                    <a16:creationId xmlns:a16="http://schemas.microsoft.com/office/drawing/2014/main" id="{924AACCD-4369-3007-770F-DB4ED4408C2F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74" name="Straight Connector 873">
                <a:extLst>
                  <a:ext uri="{FF2B5EF4-FFF2-40B4-BE49-F238E27FC236}">
                    <a16:creationId xmlns:a16="http://schemas.microsoft.com/office/drawing/2014/main" id="{423B6697-7037-5369-5B43-B181873380C2}"/>
                  </a:ext>
                </a:extLst>
              </p:cNvPr>
              <p:cNvCxnSpPr>
                <a:stCxn id="873" idx="1"/>
                <a:endCxn id="87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1A8E3001-C871-3647-E0DC-BC2EBE8EE647}"/>
              </a:ext>
            </a:extLst>
          </p:cNvPr>
          <p:cNvGrpSpPr/>
          <p:nvPr/>
        </p:nvGrpSpPr>
        <p:grpSpPr>
          <a:xfrm>
            <a:off x="8074355" y="6356818"/>
            <a:ext cx="2801670" cy="64407"/>
            <a:chOff x="0" y="5641428"/>
            <a:chExt cx="9144000" cy="210209"/>
          </a:xfrm>
        </p:grpSpPr>
        <p:sp>
          <p:nvSpPr>
            <p:cNvPr id="876" name="Oval 875">
              <a:extLst>
                <a:ext uri="{FF2B5EF4-FFF2-40B4-BE49-F238E27FC236}">
                  <a16:creationId xmlns:a16="http://schemas.microsoft.com/office/drawing/2014/main" id="{F03B2C46-9D4D-D132-1B5A-49440AAE6020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7" name="Oval 876">
              <a:extLst>
                <a:ext uri="{FF2B5EF4-FFF2-40B4-BE49-F238E27FC236}">
                  <a16:creationId xmlns:a16="http://schemas.microsoft.com/office/drawing/2014/main" id="{E565A092-CAED-8BDB-1BF4-225D6BA86BDD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95488511-A8E9-BB0E-06D1-AE6D9A0336A8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9" name="Oval 878">
              <a:extLst>
                <a:ext uri="{FF2B5EF4-FFF2-40B4-BE49-F238E27FC236}">
                  <a16:creationId xmlns:a16="http://schemas.microsoft.com/office/drawing/2014/main" id="{EBB65BEE-5EF1-6A4C-2EC5-B0EB5B06C5C2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0" name="Oval 879">
              <a:extLst>
                <a:ext uri="{FF2B5EF4-FFF2-40B4-BE49-F238E27FC236}">
                  <a16:creationId xmlns:a16="http://schemas.microsoft.com/office/drawing/2014/main" id="{F9F5F0C7-A8F2-BC3A-BB67-06BFD0730319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1" name="Oval 880">
              <a:extLst>
                <a:ext uri="{FF2B5EF4-FFF2-40B4-BE49-F238E27FC236}">
                  <a16:creationId xmlns:a16="http://schemas.microsoft.com/office/drawing/2014/main" id="{88EFFEF6-91E0-D746-0535-7941289E8BDB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2" name="Oval 881">
              <a:extLst>
                <a:ext uri="{FF2B5EF4-FFF2-40B4-BE49-F238E27FC236}">
                  <a16:creationId xmlns:a16="http://schemas.microsoft.com/office/drawing/2014/main" id="{7CAE4E33-DABC-1182-F365-F4BE003F8924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3" name="Oval 882">
              <a:extLst>
                <a:ext uri="{FF2B5EF4-FFF2-40B4-BE49-F238E27FC236}">
                  <a16:creationId xmlns:a16="http://schemas.microsoft.com/office/drawing/2014/main" id="{AAD2DD57-A35A-6126-B825-EC27852F8E93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84" name="Group 883">
              <a:extLst>
                <a:ext uri="{FF2B5EF4-FFF2-40B4-BE49-F238E27FC236}">
                  <a16:creationId xmlns:a16="http://schemas.microsoft.com/office/drawing/2014/main" id="{52F78C17-B5A5-DC23-0AD4-CDBA07818908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85" name="Rectangle 884">
                <a:extLst>
                  <a:ext uri="{FF2B5EF4-FFF2-40B4-BE49-F238E27FC236}">
                    <a16:creationId xmlns:a16="http://schemas.microsoft.com/office/drawing/2014/main" id="{A19CE4C9-FA14-5199-D991-A4ECF2E81719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86" name="Straight Connector 885">
                <a:extLst>
                  <a:ext uri="{FF2B5EF4-FFF2-40B4-BE49-F238E27FC236}">
                    <a16:creationId xmlns:a16="http://schemas.microsoft.com/office/drawing/2014/main" id="{62440F9A-0059-EF01-26FB-1BD504D1F810}"/>
                  </a:ext>
                </a:extLst>
              </p:cNvPr>
              <p:cNvCxnSpPr>
                <a:stCxn id="885" idx="1"/>
                <a:endCxn id="88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A053FF0E-4620-411D-67B8-8BC8EF7FBE2A}"/>
              </a:ext>
            </a:extLst>
          </p:cNvPr>
          <p:cNvGrpSpPr/>
          <p:nvPr/>
        </p:nvGrpSpPr>
        <p:grpSpPr>
          <a:xfrm rot="5400000">
            <a:off x="7687855" y="1355575"/>
            <a:ext cx="2801670" cy="64407"/>
            <a:chOff x="0" y="5641428"/>
            <a:chExt cx="9144000" cy="210209"/>
          </a:xfrm>
        </p:grpSpPr>
        <p:sp>
          <p:nvSpPr>
            <p:cNvPr id="924" name="Oval 923">
              <a:extLst>
                <a:ext uri="{FF2B5EF4-FFF2-40B4-BE49-F238E27FC236}">
                  <a16:creationId xmlns:a16="http://schemas.microsoft.com/office/drawing/2014/main" id="{18B099F9-D216-BB7F-DE5E-380684C18D78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5" name="Oval 924">
              <a:extLst>
                <a:ext uri="{FF2B5EF4-FFF2-40B4-BE49-F238E27FC236}">
                  <a16:creationId xmlns:a16="http://schemas.microsoft.com/office/drawing/2014/main" id="{557A45C6-824C-ED5A-F4A2-33496703DBC1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6" name="Oval 925">
              <a:extLst>
                <a:ext uri="{FF2B5EF4-FFF2-40B4-BE49-F238E27FC236}">
                  <a16:creationId xmlns:a16="http://schemas.microsoft.com/office/drawing/2014/main" id="{27E72465-3C97-DFB6-9F0B-E30A1DA80BCC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099CE706-187E-3346-DF1A-50FF7799442C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8" name="Oval 927">
              <a:extLst>
                <a:ext uri="{FF2B5EF4-FFF2-40B4-BE49-F238E27FC236}">
                  <a16:creationId xmlns:a16="http://schemas.microsoft.com/office/drawing/2014/main" id="{53D75F6E-0724-5386-7237-C4779E72D07B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9" name="Oval 928">
              <a:extLst>
                <a:ext uri="{FF2B5EF4-FFF2-40B4-BE49-F238E27FC236}">
                  <a16:creationId xmlns:a16="http://schemas.microsoft.com/office/drawing/2014/main" id="{DA347BE2-EBE4-DB56-A271-C9FAB1AD4E59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0" name="Oval 929">
              <a:extLst>
                <a:ext uri="{FF2B5EF4-FFF2-40B4-BE49-F238E27FC236}">
                  <a16:creationId xmlns:a16="http://schemas.microsoft.com/office/drawing/2014/main" id="{53C78382-03CC-5B63-3E6F-5002B3DFDFD5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1" name="Oval 930">
              <a:extLst>
                <a:ext uri="{FF2B5EF4-FFF2-40B4-BE49-F238E27FC236}">
                  <a16:creationId xmlns:a16="http://schemas.microsoft.com/office/drawing/2014/main" id="{D8F552F8-CB20-6040-F723-90F8018AEF74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32" name="Group 931">
              <a:extLst>
                <a:ext uri="{FF2B5EF4-FFF2-40B4-BE49-F238E27FC236}">
                  <a16:creationId xmlns:a16="http://schemas.microsoft.com/office/drawing/2014/main" id="{4D9C6478-DA45-CFF4-D0A1-E5DD4D37D9C2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933" name="Rectangle 932">
                <a:extLst>
                  <a:ext uri="{FF2B5EF4-FFF2-40B4-BE49-F238E27FC236}">
                    <a16:creationId xmlns:a16="http://schemas.microsoft.com/office/drawing/2014/main" id="{4B6C68D4-391E-0B95-111A-5A35D5249F3D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34" name="Straight Connector 933">
                <a:extLst>
                  <a:ext uri="{FF2B5EF4-FFF2-40B4-BE49-F238E27FC236}">
                    <a16:creationId xmlns:a16="http://schemas.microsoft.com/office/drawing/2014/main" id="{987D76E1-40D2-0083-76B6-2B1EC26AC2E8}"/>
                  </a:ext>
                </a:extLst>
              </p:cNvPr>
              <p:cNvCxnSpPr>
                <a:stCxn id="933" idx="1"/>
                <a:endCxn id="93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5" name="Group 934">
            <a:extLst>
              <a:ext uri="{FF2B5EF4-FFF2-40B4-BE49-F238E27FC236}">
                <a16:creationId xmlns:a16="http://schemas.microsoft.com/office/drawing/2014/main" id="{640FF8AA-2DE1-14E4-21EC-0D499C48702D}"/>
              </a:ext>
            </a:extLst>
          </p:cNvPr>
          <p:cNvGrpSpPr/>
          <p:nvPr/>
        </p:nvGrpSpPr>
        <p:grpSpPr>
          <a:xfrm rot="5400000">
            <a:off x="7687855" y="4040866"/>
            <a:ext cx="2801670" cy="64407"/>
            <a:chOff x="0" y="5641428"/>
            <a:chExt cx="9144000" cy="210209"/>
          </a:xfrm>
        </p:grpSpPr>
        <p:sp>
          <p:nvSpPr>
            <p:cNvPr id="936" name="Oval 935">
              <a:extLst>
                <a:ext uri="{FF2B5EF4-FFF2-40B4-BE49-F238E27FC236}">
                  <a16:creationId xmlns:a16="http://schemas.microsoft.com/office/drawing/2014/main" id="{C43BC7D5-9C33-355F-9116-8EC69075F89C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7" name="Oval 936">
              <a:extLst>
                <a:ext uri="{FF2B5EF4-FFF2-40B4-BE49-F238E27FC236}">
                  <a16:creationId xmlns:a16="http://schemas.microsoft.com/office/drawing/2014/main" id="{67D00BE4-7690-CF60-FA58-AE4D1A2724ED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8" name="Oval 937">
              <a:extLst>
                <a:ext uri="{FF2B5EF4-FFF2-40B4-BE49-F238E27FC236}">
                  <a16:creationId xmlns:a16="http://schemas.microsoft.com/office/drawing/2014/main" id="{92910AE5-6CE7-77B5-0F83-78580DD0DEF4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9" name="Oval 938">
              <a:extLst>
                <a:ext uri="{FF2B5EF4-FFF2-40B4-BE49-F238E27FC236}">
                  <a16:creationId xmlns:a16="http://schemas.microsoft.com/office/drawing/2014/main" id="{B66BF6D3-E6E9-2D22-9FFE-DD9450DA28B0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0" name="Oval 939">
              <a:extLst>
                <a:ext uri="{FF2B5EF4-FFF2-40B4-BE49-F238E27FC236}">
                  <a16:creationId xmlns:a16="http://schemas.microsoft.com/office/drawing/2014/main" id="{1995A00E-868F-9B83-BD54-C29F5DD33A21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5449EB6D-2FDB-B9AE-616D-3B85CA189E47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2" name="Oval 941">
              <a:extLst>
                <a:ext uri="{FF2B5EF4-FFF2-40B4-BE49-F238E27FC236}">
                  <a16:creationId xmlns:a16="http://schemas.microsoft.com/office/drawing/2014/main" id="{A642652C-8EC2-8115-B4ED-450134D8D448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3" name="Oval 942">
              <a:extLst>
                <a:ext uri="{FF2B5EF4-FFF2-40B4-BE49-F238E27FC236}">
                  <a16:creationId xmlns:a16="http://schemas.microsoft.com/office/drawing/2014/main" id="{EBAA127C-A5BB-4E8C-C3D6-6DE3A8CB19D0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44" name="Group 943">
              <a:extLst>
                <a:ext uri="{FF2B5EF4-FFF2-40B4-BE49-F238E27FC236}">
                  <a16:creationId xmlns:a16="http://schemas.microsoft.com/office/drawing/2014/main" id="{45F0C1A4-66AD-3A3E-0754-F083E1EF4D8F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945" name="Rectangle 944">
                <a:extLst>
                  <a:ext uri="{FF2B5EF4-FFF2-40B4-BE49-F238E27FC236}">
                    <a16:creationId xmlns:a16="http://schemas.microsoft.com/office/drawing/2014/main" id="{6AB514BF-A514-3181-BF23-07C3BDA868B2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46" name="Straight Connector 945">
                <a:extLst>
                  <a:ext uri="{FF2B5EF4-FFF2-40B4-BE49-F238E27FC236}">
                    <a16:creationId xmlns:a16="http://schemas.microsoft.com/office/drawing/2014/main" id="{B8DF953B-E647-7490-914E-0D466867BBD8}"/>
                  </a:ext>
                </a:extLst>
              </p:cNvPr>
              <p:cNvCxnSpPr>
                <a:stCxn id="945" idx="1"/>
                <a:endCxn id="94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7" name="Group 946">
            <a:extLst>
              <a:ext uri="{FF2B5EF4-FFF2-40B4-BE49-F238E27FC236}">
                <a16:creationId xmlns:a16="http://schemas.microsoft.com/office/drawing/2014/main" id="{F7D785F4-53EF-EE2B-13E3-93B0DA43B1A2}"/>
              </a:ext>
            </a:extLst>
          </p:cNvPr>
          <p:cNvGrpSpPr/>
          <p:nvPr/>
        </p:nvGrpSpPr>
        <p:grpSpPr>
          <a:xfrm rot="5400000">
            <a:off x="7687855" y="6723386"/>
            <a:ext cx="2801670" cy="64407"/>
            <a:chOff x="0" y="5641428"/>
            <a:chExt cx="9144000" cy="210209"/>
          </a:xfrm>
        </p:grpSpPr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6DFFD3CD-03CD-2DA0-A94D-1D694C31E040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9" name="Oval 948">
              <a:extLst>
                <a:ext uri="{FF2B5EF4-FFF2-40B4-BE49-F238E27FC236}">
                  <a16:creationId xmlns:a16="http://schemas.microsoft.com/office/drawing/2014/main" id="{44D07079-FD80-61F0-857F-C9D68876AE21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0" name="Oval 949">
              <a:extLst>
                <a:ext uri="{FF2B5EF4-FFF2-40B4-BE49-F238E27FC236}">
                  <a16:creationId xmlns:a16="http://schemas.microsoft.com/office/drawing/2014/main" id="{084F3343-30B6-9027-2483-1EE93AF70082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1" name="Oval 950">
              <a:extLst>
                <a:ext uri="{FF2B5EF4-FFF2-40B4-BE49-F238E27FC236}">
                  <a16:creationId xmlns:a16="http://schemas.microsoft.com/office/drawing/2014/main" id="{D21389CC-6E86-45E6-ABD9-B153D9F733F0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2" name="Oval 951">
              <a:extLst>
                <a:ext uri="{FF2B5EF4-FFF2-40B4-BE49-F238E27FC236}">
                  <a16:creationId xmlns:a16="http://schemas.microsoft.com/office/drawing/2014/main" id="{2B7F3EB2-2676-7E11-23F1-1578A20972CB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3" name="Oval 952">
              <a:extLst>
                <a:ext uri="{FF2B5EF4-FFF2-40B4-BE49-F238E27FC236}">
                  <a16:creationId xmlns:a16="http://schemas.microsoft.com/office/drawing/2014/main" id="{252B30DF-76EF-9974-B770-3CCCE5C39C4D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4" name="Oval 953">
              <a:extLst>
                <a:ext uri="{FF2B5EF4-FFF2-40B4-BE49-F238E27FC236}">
                  <a16:creationId xmlns:a16="http://schemas.microsoft.com/office/drawing/2014/main" id="{5A9EAA90-E3F9-F61A-68A2-99A3D9D6BFDB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827C28D5-4588-B578-637C-052124439DD5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24EFED22-DA89-1A6E-E944-826F0CAA09F6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957" name="Rectangle 956">
                <a:extLst>
                  <a:ext uri="{FF2B5EF4-FFF2-40B4-BE49-F238E27FC236}">
                    <a16:creationId xmlns:a16="http://schemas.microsoft.com/office/drawing/2014/main" id="{364CF53F-5283-203D-9646-A3956A787010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58" name="Straight Connector 957">
                <a:extLst>
                  <a:ext uri="{FF2B5EF4-FFF2-40B4-BE49-F238E27FC236}">
                    <a16:creationId xmlns:a16="http://schemas.microsoft.com/office/drawing/2014/main" id="{FF8FFD53-3C96-9547-1293-0CDB87F50C97}"/>
                  </a:ext>
                </a:extLst>
              </p:cNvPr>
              <p:cNvCxnSpPr>
                <a:stCxn id="957" idx="1"/>
                <a:endCxn id="95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9" name="Group 958">
            <a:extLst>
              <a:ext uri="{FF2B5EF4-FFF2-40B4-BE49-F238E27FC236}">
                <a16:creationId xmlns:a16="http://schemas.microsoft.com/office/drawing/2014/main" id="{7CBE9BC3-4670-32DF-FBFE-A3323B1E8D54}"/>
              </a:ext>
            </a:extLst>
          </p:cNvPr>
          <p:cNvGrpSpPr/>
          <p:nvPr/>
        </p:nvGrpSpPr>
        <p:grpSpPr>
          <a:xfrm rot="5400000">
            <a:off x="8306065" y="944001"/>
            <a:ext cx="2801670" cy="64407"/>
            <a:chOff x="0" y="5641428"/>
            <a:chExt cx="9144000" cy="210209"/>
          </a:xfrm>
        </p:grpSpPr>
        <p:sp>
          <p:nvSpPr>
            <p:cNvPr id="960" name="Oval 959">
              <a:extLst>
                <a:ext uri="{FF2B5EF4-FFF2-40B4-BE49-F238E27FC236}">
                  <a16:creationId xmlns:a16="http://schemas.microsoft.com/office/drawing/2014/main" id="{6B68E1EF-CEA2-2C90-3465-C380EEC5EFEE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1" name="Oval 960">
              <a:extLst>
                <a:ext uri="{FF2B5EF4-FFF2-40B4-BE49-F238E27FC236}">
                  <a16:creationId xmlns:a16="http://schemas.microsoft.com/office/drawing/2014/main" id="{7B2CAEDA-AB9E-C62C-85B2-2E28BD5CE80D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8F891442-4455-6FC9-072A-D0951746A8AC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3" name="Oval 962">
              <a:extLst>
                <a:ext uri="{FF2B5EF4-FFF2-40B4-BE49-F238E27FC236}">
                  <a16:creationId xmlns:a16="http://schemas.microsoft.com/office/drawing/2014/main" id="{17D00A55-E031-FEC2-5DB3-A13A76DF0AAA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4" name="Oval 963">
              <a:extLst>
                <a:ext uri="{FF2B5EF4-FFF2-40B4-BE49-F238E27FC236}">
                  <a16:creationId xmlns:a16="http://schemas.microsoft.com/office/drawing/2014/main" id="{0532EBBB-FAA5-122A-7E09-B6592ADEA40A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5" name="Oval 964">
              <a:extLst>
                <a:ext uri="{FF2B5EF4-FFF2-40B4-BE49-F238E27FC236}">
                  <a16:creationId xmlns:a16="http://schemas.microsoft.com/office/drawing/2014/main" id="{42E345B6-ABA7-1020-0973-7820E581D7A6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6" name="Oval 965">
              <a:extLst>
                <a:ext uri="{FF2B5EF4-FFF2-40B4-BE49-F238E27FC236}">
                  <a16:creationId xmlns:a16="http://schemas.microsoft.com/office/drawing/2014/main" id="{B749011A-5980-E310-FCF6-25ED183206B4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7" name="Oval 966">
              <a:extLst>
                <a:ext uri="{FF2B5EF4-FFF2-40B4-BE49-F238E27FC236}">
                  <a16:creationId xmlns:a16="http://schemas.microsoft.com/office/drawing/2014/main" id="{EEA4FE81-A91D-E38E-5560-68A0C01AEE0F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68" name="Group 967">
              <a:extLst>
                <a:ext uri="{FF2B5EF4-FFF2-40B4-BE49-F238E27FC236}">
                  <a16:creationId xmlns:a16="http://schemas.microsoft.com/office/drawing/2014/main" id="{4393E055-649A-D514-E15D-ABC2EED4507D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969" name="Rectangle 968">
                <a:extLst>
                  <a:ext uri="{FF2B5EF4-FFF2-40B4-BE49-F238E27FC236}">
                    <a16:creationId xmlns:a16="http://schemas.microsoft.com/office/drawing/2014/main" id="{0462E851-2CD0-4CCA-988A-7F73AA06F6CD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70" name="Straight Connector 969">
                <a:extLst>
                  <a:ext uri="{FF2B5EF4-FFF2-40B4-BE49-F238E27FC236}">
                    <a16:creationId xmlns:a16="http://schemas.microsoft.com/office/drawing/2014/main" id="{7F3B1551-3360-820F-FF0D-2568302E4CF0}"/>
                  </a:ext>
                </a:extLst>
              </p:cNvPr>
              <p:cNvCxnSpPr>
                <a:stCxn id="969" idx="1"/>
                <a:endCxn id="96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1" name="Group 970">
            <a:extLst>
              <a:ext uri="{FF2B5EF4-FFF2-40B4-BE49-F238E27FC236}">
                <a16:creationId xmlns:a16="http://schemas.microsoft.com/office/drawing/2014/main" id="{5647BD48-2803-51DC-58AC-AB6E110D66BF}"/>
              </a:ext>
            </a:extLst>
          </p:cNvPr>
          <p:cNvGrpSpPr/>
          <p:nvPr/>
        </p:nvGrpSpPr>
        <p:grpSpPr>
          <a:xfrm rot="5400000">
            <a:off x="8306065" y="3629292"/>
            <a:ext cx="2801670" cy="64407"/>
            <a:chOff x="0" y="5641428"/>
            <a:chExt cx="9144000" cy="210209"/>
          </a:xfrm>
        </p:grpSpPr>
        <p:sp>
          <p:nvSpPr>
            <p:cNvPr id="972" name="Oval 971">
              <a:extLst>
                <a:ext uri="{FF2B5EF4-FFF2-40B4-BE49-F238E27FC236}">
                  <a16:creationId xmlns:a16="http://schemas.microsoft.com/office/drawing/2014/main" id="{E8EF8F3A-4415-586C-13C4-50099C9EEFDE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3" name="Oval 972">
              <a:extLst>
                <a:ext uri="{FF2B5EF4-FFF2-40B4-BE49-F238E27FC236}">
                  <a16:creationId xmlns:a16="http://schemas.microsoft.com/office/drawing/2014/main" id="{43A2318F-3BBC-B6F1-D963-81A552C1A82B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4" name="Oval 973">
              <a:extLst>
                <a:ext uri="{FF2B5EF4-FFF2-40B4-BE49-F238E27FC236}">
                  <a16:creationId xmlns:a16="http://schemas.microsoft.com/office/drawing/2014/main" id="{0FCD6AEF-95EE-3DD0-C5DD-EF1861A7721D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5" name="Oval 974">
              <a:extLst>
                <a:ext uri="{FF2B5EF4-FFF2-40B4-BE49-F238E27FC236}">
                  <a16:creationId xmlns:a16="http://schemas.microsoft.com/office/drawing/2014/main" id="{1706376E-61AF-4353-3C25-5D2B668F5E77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E75D8C25-3EC7-977A-13C2-DC2B633051E2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7" name="Oval 976">
              <a:extLst>
                <a:ext uri="{FF2B5EF4-FFF2-40B4-BE49-F238E27FC236}">
                  <a16:creationId xmlns:a16="http://schemas.microsoft.com/office/drawing/2014/main" id="{97568974-8D32-2F0D-7876-E6428B86B290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8" name="Oval 977">
              <a:extLst>
                <a:ext uri="{FF2B5EF4-FFF2-40B4-BE49-F238E27FC236}">
                  <a16:creationId xmlns:a16="http://schemas.microsoft.com/office/drawing/2014/main" id="{8E73F67E-5F24-DB1B-0CEE-B184DB69A3D2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9" name="Oval 978">
              <a:extLst>
                <a:ext uri="{FF2B5EF4-FFF2-40B4-BE49-F238E27FC236}">
                  <a16:creationId xmlns:a16="http://schemas.microsoft.com/office/drawing/2014/main" id="{6BF91A69-D98D-8F91-6A0C-781CDFA802F7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80" name="Group 979">
              <a:extLst>
                <a:ext uri="{FF2B5EF4-FFF2-40B4-BE49-F238E27FC236}">
                  <a16:creationId xmlns:a16="http://schemas.microsoft.com/office/drawing/2014/main" id="{FCB49C6D-9D44-3933-B4ED-B34BE9BF5AA5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981" name="Rectangle 980">
                <a:extLst>
                  <a:ext uri="{FF2B5EF4-FFF2-40B4-BE49-F238E27FC236}">
                    <a16:creationId xmlns:a16="http://schemas.microsoft.com/office/drawing/2014/main" id="{5075044F-7686-E46B-291A-0D0F784EAB92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82" name="Straight Connector 981">
                <a:extLst>
                  <a:ext uri="{FF2B5EF4-FFF2-40B4-BE49-F238E27FC236}">
                    <a16:creationId xmlns:a16="http://schemas.microsoft.com/office/drawing/2014/main" id="{735F16C8-8BE8-19C1-9384-DAE901B43410}"/>
                  </a:ext>
                </a:extLst>
              </p:cNvPr>
              <p:cNvCxnSpPr>
                <a:stCxn id="981" idx="1"/>
                <a:endCxn id="98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3" name="Group 982">
            <a:extLst>
              <a:ext uri="{FF2B5EF4-FFF2-40B4-BE49-F238E27FC236}">
                <a16:creationId xmlns:a16="http://schemas.microsoft.com/office/drawing/2014/main" id="{9555E289-5B4B-6272-C31E-4820B4E3E65A}"/>
              </a:ext>
            </a:extLst>
          </p:cNvPr>
          <p:cNvGrpSpPr/>
          <p:nvPr/>
        </p:nvGrpSpPr>
        <p:grpSpPr>
          <a:xfrm rot="5400000">
            <a:off x="8306065" y="6311812"/>
            <a:ext cx="2801670" cy="64407"/>
            <a:chOff x="0" y="5641428"/>
            <a:chExt cx="9144000" cy="210209"/>
          </a:xfrm>
        </p:grpSpPr>
        <p:sp>
          <p:nvSpPr>
            <p:cNvPr id="984" name="Oval 983">
              <a:extLst>
                <a:ext uri="{FF2B5EF4-FFF2-40B4-BE49-F238E27FC236}">
                  <a16:creationId xmlns:a16="http://schemas.microsoft.com/office/drawing/2014/main" id="{37F89505-45A1-9977-8951-9534356390F9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5" name="Oval 984">
              <a:extLst>
                <a:ext uri="{FF2B5EF4-FFF2-40B4-BE49-F238E27FC236}">
                  <a16:creationId xmlns:a16="http://schemas.microsoft.com/office/drawing/2014/main" id="{778F3586-B2BD-8DE2-03A2-46BF007A159F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6" name="Oval 985">
              <a:extLst>
                <a:ext uri="{FF2B5EF4-FFF2-40B4-BE49-F238E27FC236}">
                  <a16:creationId xmlns:a16="http://schemas.microsoft.com/office/drawing/2014/main" id="{6D34DB54-6025-74FF-ABA7-B7C0771A743F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7" name="Oval 986">
              <a:extLst>
                <a:ext uri="{FF2B5EF4-FFF2-40B4-BE49-F238E27FC236}">
                  <a16:creationId xmlns:a16="http://schemas.microsoft.com/office/drawing/2014/main" id="{2B3DCEDA-ACCE-B8B4-3F53-783645AA4FA2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8" name="Oval 987">
              <a:extLst>
                <a:ext uri="{FF2B5EF4-FFF2-40B4-BE49-F238E27FC236}">
                  <a16:creationId xmlns:a16="http://schemas.microsoft.com/office/drawing/2014/main" id="{E12E5318-E464-0C18-AB3F-0380827E34D0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9" name="Oval 988">
              <a:extLst>
                <a:ext uri="{FF2B5EF4-FFF2-40B4-BE49-F238E27FC236}">
                  <a16:creationId xmlns:a16="http://schemas.microsoft.com/office/drawing/2014/main" id="{F82E7AC8-A0BB-203E-4BBC-505846441715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76DCA493-CC3E-6980-6646-29142F69BF5D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1" name="Oval 990">
              <a:extLst>
                <a:ext uri="{FF2B5EF4-FFF2-40B4-BE49-F238E27FC236}">
                  <a16:creationId xmlns:a16="http://schemas.microsoft.com/office/drawing/2014/main" id="{BF608A2B-5FE3-8B08-5003-055DF4BB115A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92" name="Group 991">
              <a:extLst>
                <a:ext uri="{FF2B5EF4-FFF2-40B4-BE49-F238E27FC236}">
                  <a16:creationId xmlns:a16="http://schemas.microsoft.com/office/drawing/2014/main" id="{2D64E817-72C2-696A-BBE2-8CEE0215B468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993" name="Rectangle 992">
                <a:extLst>
                  <a:ext uri="{FF2B5EF4-FFF2-40B4-BE49-F238E27FC236}">
                    <a16:creationId xmlns:a16="http://schemas.microsoft.com/office/drawing/2014/main" id="{54CB5539-149D-A791-801F-4E7C7CA1264F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94" name="Straight Connector 993">
                <a:extLst>
                  <a:ext uri="{FF2B5EF4-FFF2-40B4-BE49-F238E27FC236}">
                    <a16:creationId xmlns:a16="http://schemas.microsoft.com/office/drawing/2014/main" id="{E7577BEC-D386-9C5B-A6AA-26197E4104D5}"/>
                  </a:ext>
                </a:extLst>
              </p:cNvPr>
              <p:cNvCxnSpPr>
                <a:stCxn id="993" idx="1"/>
                <a:endCxn id="99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5" name="Group 994">
            <a:extLst>
              <a:ext uri="{FF2B5EF4-FFF2-40B4-BE49-F238E27FC236}">
                <a16:creationId xmlns:a16="http://schemas.microsoft.com/office/drawing/2014/main" id="{1128CD41-3CF0-D549-E0B5-96BCED436D3B}"/>
              </a:ext>
            </a:extLst>
          </p:cNvPr>
          <p:cNvGrpSpPr/>
          <p:nvPr/>
        </p:nvGrpSpPr>
        <p:grpSpPr>
          <a:xfrm rot="5400000">
            <a:off x="9110585" y="1239196"/>
            <a:ext cx="2801670" cy="64407"/>
            <a:chOff x="0" y="5641428"/>
            <a:chExt cx="9144000" cy="210209"/>
          </a:xfrm>
        </p:grpSpPr>
        <p:sp>
          <p:nvSpPr>
            <p:cNvPr id="996" name="Oval 995">
              <a:extLst>
                <a:ext uri="{FF2B5EF4-FFF2-40B4-BE49-F238E27FC236}">
                  <a16:creationId xmlns:a16="http://schemas.microsoft.com/office/drawing/2014/main" id="{D92BB06D-FF43-837B-EC63-C4A4A7026C1A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92514867-FA25-6FD8-C3B8-D616466CE21E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8" name="Oval 997">
              <a:extLst>
                <a:ext uri="{FF2B5EF4-FFF2-40B4-BE49-F238E27FC236}">
                  <a16:creationId xmlns:a16="http://schemas.microsoft.com/office/drawing/2014/main" id="{C771F336-D347-D3A7-8E18-C3AC5FF1870B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9" name="Oval 998">
              <a:extLst>
                <a:ext uri="{FF2B5EF4-FFF2-40B4-BE49-F238E27FC236}">
                  <a16:creationId xmlns:a16="http://schemas.microsoft.com/office/drawing/2014/main" id="{12575338-1B10-2EDA-C69C-47FFB06FB3F4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0" name="Oval 999">
              <a:extLst>
                <a:ext uri="{FF2B5EF4-FFF2-40B4-BE49-F238E27FC236}">
                  <a16:creationId xmlns:a16="http://schemas.microsoft.com/office/drawing/2014/main" id="{E77F0997-0686-0C47-FCC8-AC2859C3E11F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9BC7EEC2-50B0-816F-A228-DA935242232F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52EAC74D-D600-88DF-D874-772E8856962F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3" name="Oval 1002">
              <a:extLst>
                <a:ext uri="{FF2B5EF4-FFF2-40B4-BE49-F238E27FC236}">
                  <a16:creationId xmlns:a16="http://schemas.microsoft.com/office/drawing/2014/main" id="{02BA1E56-FFC0-C195-D81D-86FADD5CDAF3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04" name="Group 1003">
              <a:extLst>
                <a:ext uri="{FF2B5EF4-FFF2-40B4-BE49-F238E27FC236}">
                  <a16:creationId xmlns:a16="http://schemas.microsoft.com/office/drawing/2014/main" id="{B5C518B1-D305-EBEA-66AF-1F0183C81A72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005" name="Rectangle 1004">
                <a:extLst>
                  <a:ext uri="{FF2B5EF4-FFF2-40B4-BE49-F238E27FC236}">
                    <a16:creationId xmlns:a16="http://schemas.microsoft.com/office/drawing/2014/main" id="{23A8C1EF-757E-4A3B-7F20-0BF639F83989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06" name="Straight Connector 1005">
                <a:extLst>
                  <a:ext uri="{FF2B5EF4-FFF2-40B4-BE49-F238E27FC236}">
                    <a16:creationId xmlns:a16="http://schemas.microsoft.com/office/drawing/2014/main" id="{612C759B-76C2-2134-2913-5BD5B01041F1}"/>
                  </a:ext>
                </a:extLst>
              </p:cNvPr>
              <p:cNvCxnSpPr>
                <a:stCxn id="1005" idx="1"/>
                <a:endCxn id="100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7" name="Group 1006">
            <a:extLst>
              <a:ext uri="{FF2B5EF4-FFF2-40B4-BE49-F238E27FC236}">
                <a16:creationId xmlns:a16="http://schemas.microsoft.com/office/drawing/2014/main" id="{0C565F30-D4DB-CF18-42EC-A6430312DF61}"/>
              </a:ext>
            </a:extLst>
          </p:cNvPr>
          <p:cNvGrpSpPr/>
          <p:nvPr/>
        </p:nvGrpSpPr>
        <p:grpSpPr>
          <a:xfrm rot="5400000">
            <a:off x="9110585" y="3924487"/>
            <a:ext cx="2801670" cy="64407"/>
            <a:chOff x="0" y="5641428"/>
            <a:chExt cx="9144000" cy="210209"/>
          </a:xfrm>
        </p:grpSpPr>
        <p:sp>
          <p:nvSpPr>
            <p:cNvPr id="1008" name="Oval 1007">
              <a:extLst>
                <a:ext uri="{FF2B5EF4-FFF2-40B4-BE49-F238E27FC236}">
                  <a16:creationId xmlns:a16="http://schemas.microsoft.com/office/drawing/2014/main" id="{B67D3E5B-4E0B-674D-A5FC-0E5111BD2E64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9" name="Oval 1008">
              <a:extLst>
                <a:ext uri="{FF2B5EF4-FFF2-40B4-BE49-F238E27FC236}">
                  <a16:creationId xmlns:a16="http://schemas.microsoft.com/office/drawing/2014/main" id="{B7589208-C351-DE7B-4A49-F4B4D9BD0DE1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0" name="Oval 1009">
              <a:extLst>
                <a:ext uri="{FF2B5EF4-FFF2-40B4-BE49-F238E27FC236}">
                  <a16:creationId xmlns:a16="http://schemas.microsoft.com/office/drawing/2014/main" id="{14213F9D-6A71-C0D5-6A58-177F81BF28A8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A1C79972-9253-0DF2-CEB4-32B8FDD168D2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2" name="Oval 1011">
              <a:extLst>
                <a:ext uri="{FF2B5EF4-FFF2-40B4-BE49-F238E27FC236}">
                  <a16:creationId xmlns:a16="http://schemas.microsoft.com/office/drawing/2014/main" id="{8DA1DDF5-6ACE-0F4A-DBA5-6B7209CD1A21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3" name="Oval 1012">
              <a:extLst>
                <a:ext uri="{FF2B5EF4-FFF2-40B4-BE49-F238E27FC236}">
                  <a16:creationId xmlns:a16="http://schemas.microsoft.com/office/drawing/2014/main" id="{C82F212D-E434-9031-CEA0-A8DB4C74C260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BEC225B5-2D8B-D746-ED29-2BC1E1E39411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F47B02CA-0F5B-36AE-A20C-1B0004BE883C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16" name="Group 1015">
              <a:extLst>
                <a:ext uri="{FF2B5EF4-FFF2-40B4-BE49-F238E27FC236}">
                  <a16:creationId xmlns:a16="http://schemas.microsoft.com/office/drawing/2014/main" id="{1FC56188-6615-F1CB-3C69-ACAF661E51F9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017" name="Rectangle 1016">
                <a:extLst>
                  <a:ext uri="{FF2B5EF4-FFF2-40B4-BE49-F238E27FC236}">
                    <a16:creationId xmlns:a16="http://schemas.microsoft.com/office/drawing/2014/main" id="{47A8D7C0-EB44-5235-7A9A-6BF046C82C44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18" name="Straight Connector 1017">
                <a:extLst>
                  <a:ext uri="{FF2B5EF4-FFF2-40B4-BE49-F238E27FC236}">
                    <a16:creationId xmlns:a16="http://schemas.microsoft.com/office/drawing/2014/main" id="{592CD9F4-C2CF-9389-0620-8F6124CF396C}"/>
                  </a:ext>
                </a:extLst>
              </p:cNvPr>
              <p:cNvCxnSpPr>
                <a:stCxn id="1017" idx="1"/>
                <a:endCxn id="101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19" name="Group 1018">
            <a:extLst>
              <a:ext uri="{FF2B5EF4-FFF2-40B4-BE49-F238E27FC236}">
                <a16:creationId xmlns:a16="http://schemas.microsoft.com/office/drawing/2014/main" id="{54E859EE-5417-0D49-6F4F-18FD020DA6FC}"/>
              </a:ext>
            </a:extLst>
          </p:cNvPr>
          <p:cNvGrpSpPr/>
          <p:nvPr/>
        </p:nvGrpSpPr>
        <p:grpSpPr>
          <a:xfrm rot="5400000">
            <a:off x="9110585" y="6607007"/>
            <a:ext cx="2801670" cy="64407"/>
            <a:chOff x="0" y="5641428"/>
            <a:chExt cx="9144000" cy="210209"/>
          </a:xfrm>
        </p:grpSpPr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F0117649-E321-3531-6507-A30102165CE8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6B7E7BE3-FD0A-771B-60F1-F5EB1D85E183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60DF9F0F-299F-BD46-FB7E-5D4E3FE28E31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697A5D61-9EF1-2265-5C92-D547143E2C8B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59D46C2D-9F85-67CC-B7EF-532AC4532482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D78668DE-5ACB-E7A9-C1DC-2D786525EF25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35FF478F-4AC1-F49D-4504-820A47310B98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031945B0-8B57-28B9-C291-D35C41689583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28" name="Group 1027">
              <a:extLst>
                <a:ext uri="{FF2B5EF4-FFF2-40B4-BE49-F238E27FC236}">
                  <a16:creationId xmlns:a16="http://schemas.microsoft.com/office/drawing/2014/main" id="{6D35234B-33B2-C372-1567-7A49EFBE9A9A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029" name="Rectangle 1028">
                <a:extLst>
                  <a:ext uri="{FF2B5EF4-FFF2-40B4-BE49-F238E27FC236}">
                    <a16:creationId xmlns:a16="http://schemas.microsoft.com/office/drawing/2014/main" id="{27B90341-7303-8DA7-DC16-860303A7CD4D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30" name="Straight Connector 1029">
                <a:extLst>
                  <a:ext uri="{FF2B5EF4-FFF2-40B4-BE49-F238E27FC236}">
                    <a16:creationId xmlns:a16="http://schemas.microsoft.com/office/drawing/2014/main" id="{594B4017-6263-CDDD-D156-E216046F6D04}"/>
                  </a:ext>
                </a:extLst>
              </p:cNvPr>
              <p:cNvCxnSpPr>
                <a:stCxn id="1029" idx="1"/>
                <a:endCxn id="102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8591BC95-8065-573A-9141-94EBD7CDE5D5}"/>
              </a:ext>
            </a:extLst>
          </p:cNvPr>
          <p:cNvGrpSpPr/>
          <p:nvPr/>
        </p:nvGrpSpPr>
        <p:grpSpPr>
          <a:xfrm rot="5400000">
            <a:off x="7119621" y="559264"/>
            <a:ext cx="2801670" cy="64407"/>
            <a:chOff x="0" y="5641428"/>
            <a:chExt cx="9144000" cy="210209"/>
          </a:xfrm>
        </p:grpSpPr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63BCC28F-2403-B793-1DDC-441FDD213510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229EB1EF-E94E-4A4D-E185-FB1F95C28A36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0C8B7FD5-DF55-54DB-5BFE-AD975012592C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74BCDFAA-4727-2AF8-0AB4-D8E270E9002C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50AB0419-DDA9-DA18-A6C5-C90B83FE3C2B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D7B954EE-0CEC-9B24-8CD2-E1FB43E0EFF0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14054F55-AD45-F822-F584-A99F6810F2E3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EFA8EB9A-2A49-384D-D5EB-3AF46EF0538F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6F01C991-8A30-89C9-2A89-D23C9A04C379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041" name="Rectangle 1040">
                <a:extLst>
                  <a:ext uri="{FF2B5EF4-FFF2-40B4-BE49-F238E27FC236}">
                    <a16:creationId xmlns:a16="http://schemas.microsoft.com/office/drawing/2014/main" id="{0F1A5006-A759-F455-3C0A-B6AA21DD08CF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2A7CE675-2C9B-3602-D064-E72B660D44BB}"/>
                  </a:ext>
                </a:extLst>
              </p:cNvPr>
              <p:cNvCxnSpPr>
                <a:stCxn id="1041" idx="1"/>
                <a:endCxn id="104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F814C545-4FFC-9C17-C54A-569100007343}"/>
              </a:ext>
            </a:extLst>
          </p:cNvPr>
          <p:cNvGrpSpPr/>
          <p:nvPr/>
        </p:nvGrpSpPr>
        <p:grpSpPr>
          <a:xfrm rot="5400000">
            <a:off x="7119621" y="3244555"/>
            <a:ext cx="2801670" cy="64407"/>
            <a:chOff x="0" y="5641428"/>
            <a:chExt cx="9144000" cy="210209"/>
          </a:xfrm>
        </p:grpSpPr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F8E1509D-061F-D66C-D263-C3A6AA912FDD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1BBE11C7-FFBF-0159-A0A6-40FB7AEAE04F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CBB36C54-1ADF-B7F2-DA88-FAEFEB3414C9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3E57D497-066B-99F9-D706-A09325F594E9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8" name="Oval 1047">
              <a:extLst>
                <a:ext uri="{FF2B5EF4-FFF2-40B4-BE49-F238E27FC236}">
                  <a16:creationId xmlns:a16="http://schemas.microsoft.com/office/drawing/2014/main" id="{FA1B8861-FAF4-05F8-293E-7B9D3B42A8BA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EA7F4E98-CC8C-3CBA-8687-C48AA35AF5C3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91ACC000-B0B1-A098-8842-3425E9408D71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0AA911A9-45EA-0842-7D38-2B887AD6A7DA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0862B081-F151-43F0-8792-F91C938CC1AD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F0AB06E5-29C7-BCCE-83F7-FAFFD636AFAC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C53A152C-14D1-33A3-0087-05AC4FA80B7A}"/>
                  </a:ext>
                </a:extLst>
              </p:cNvPr>
              <p:cNvCxnSpPr>
                <a:stCxn id="1053" idx="1"/>
                <a:endCxn id="105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9757856D-77EC-C57B-D3BF-EF163D6F8A0E}"/>
              </a:ext>
            </a:extLst>
          </p:cNvPr>
          <p:cNvGrpSpPr/>
          <p:nvPr/>
        </p:nvGrpSpPr>
        <p:grpSpPr>
          <a:xfrm rot="5400000">
            <a:off x="7119621" y="5927075"/>
            <a:ext cx="2801670" cy="64407"/>
            <a:chOff x="0" y="5641428"/>
            <a:chExt cx="9144000" cy="210209"/>
          </a:xfrm>
        </p:grpSpPr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1CBFEC50-0101-A191-C23D-FCF2C83A44C4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D9B226E2-869B-0438-59D6-6D61AFECA485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DE81575C-5C30-0493-67EE-2D28289D4954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FA3A1887-56F1-CDB5-39F1-EBC66E9ADE23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0CFFC4D4-968E-4512-71FD-29E2B2C99319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3CFE19DE-8D54-F726-C94E-EB57A63C47E9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1F8C0184-AF41-55EE-946E-4DF0E8C81101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A534BAFB-E80E-D77A-3871-AA636253BE15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64" name="Group 1063">
              <a:extLst>
                <a:ext uri="{FF2B5EF4-FFF2-40B4-BE49-F238E27FC236}">
                  <a16:creationId xmlns:a16="http://schemas.microsoft.com/office/drawing/2014/main" id="{F8F8E22E-0033-6B11-3372-04862A1DD1A5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065" name="Rectangle 1064">
                <a:extLst>
                  <a:ext uri="{FF2B5EF4-FFF2-40B4-BE49-F238E27FC236}">
                    <a16:creationId xmlns:a16="http://schemas.microsoft.com/office/drawing/2014/main" id="{C67DFCE2-C1FC-2DE7-5B77-2D05BB90FAEF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760022F0-6D7C-BB40-602C-9D1414D68DD7}"/>
                  </a:ext>
                </a:extLst>
              </p:cNvPr>
              <p:cNvCxnSpPr>
                <a:stCxn id="1065" idx="1"/>
                <a:endCxn id="106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92795A8-0A44-2B07-6B5B-E906FC3B6983}"/>
              </a:ext>
            </a:extLst>
          </p:cNvPr>
          <p:cNvCxnSpPr/>
          <p:nvPr/>
        </p:nvCxnSpPr>
        <p:spPr>
          <a:xfrm>
            <a:off x="6217678" y="3580944"/>
            <a:ext cx="558733" cy="0"/>
          </a:xfrm>
          <a:prstGeom prst="line">
            <a:avLst/>
          </a:prstGeom>
          <a:solidFill>
            <a:srgbClr val="00FFFF">
              <a:alpha val="35000"/>
            </a:srgbClr>
          </a:solidFill>
          <a:ln w="38100" cmpd="sng">
            <a:solidFill>
              <a:srgbClr val="FFFF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9CCE5311-C089-9038-BABF-2925FB897161}"/>
              </a:ext>
            </a:extLst>
          </p:cNvPr>
          <p:cNvGrpSpPr/>
          <p:nvPr/>
        </p:nvGrpSpPr>
        <p:grpSpPr>
          <a:xfrm>
            <a:off x="5648993" y="3017911"/>
            <a:ext cx="1127418" cy="1127418"/>
            <a:chOff x="1611338" y="1160782"/>
            <a:chExt cx="5414368" cy="5414368"/>
          </a:xfrm>
          <a:solidFill>
            <a:srgbClr val="FFC000">
              <a:alpha val="35000"/>
            </a:srgbClr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4597510-3D56-A45C-F600-B1F6C4B58519}"/>
                </a:ext>
              </a:extLst>
            </p:cNvPr>
            <p:cNvSpPr/>
            <p:nvPr/>
          </p:nvSpPr>
          <p:spPr>
            <a:xfrm>
              <a:off x="1611338" y="1160782"/>
              <a:ext cx="5414368" cy="5414368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A726F9-3DDB-AA85-B166-F67E3C16D3F7}"/>
                </a:ext>
              </a:extLst>
            </p:cNvPr>
            <p:cNvCxnSpPr/>
            <p:nvPr/>
          </p:nvCxnSpPr>
          <p:spPr>
            <a:xfrm>
              <a:off x="4342418" y="3864719"/>
              <a:ext cx="2683288" cy="0"/>
            </a:xfrm>
            <a:prstGeom prst="line">
              <a:avLst/>
            </a:prstGeom>
            <a:grpFill/>
            <a:ln w="38100" cmpd="sng">
              <a:solidFill>
                <a:srgbClr val="FFC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44613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D01CC9-9C26-C46F-E467-700C34B53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3F4E3F0-00EB-7EA7-B50E-1530E5D290E3}"/>
              </a:ext>
            </a:extLst>
          </p:cNvPr>
          <p:cNvGrpSpPr/>
          <p:nvPr/>
        </p:nvGrpSpPr>
        <p:grpSpPr>
          <a:xfrm>
            <a:off x="1522148" y="5788585"/>
            <a:ext cx="2801670" cy="64407"/>
            <a:chOff x="0" y="5641428"/>
            <a:chExt cx="9144000" cy="21020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A17FEA1-0F7B-14F2-B111-C1B898D8DEF4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52E183-F027-65B8-E0DF-C4248515F627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D704538-C0AA-A178-A243-2D79D257DF94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83120A2-BAF5-92CD-9CEF-1CE9726C98BF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FFC1121-1EAD-596E-CE64-227409B74E4D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DF3E09D-77BF-8D01-0E99-B62A95AF9DFD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4EA6C17-82AA-CED2-0B34-2AD10B7F412F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367FAA9-8FA7-B007-CEC1-78E1449E48F6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21E5222-F54A-1F0A-1822-C5585CE344B2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FF32C17-1C78-FCA9-7C59-B1A06CF7DCBA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332224AD-45A8-E45B-FBD5-FD8C39BE76EA}"/>
                  </a:ext>
                </a:extLst>
              </p:cNvPr>
              <p:cNvCxnSpPr>
                <a:stCxn id="2" idx="1"/>
                <a:endCxn id="2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D5C39F7-9DDE-03FF-BD98-96EF42944CD1}"/>
              </a:ext>
            </a:extLst>
          </p:cNvPr>
          <p:cNvGrpSpPr/>
          <p:nvPr/>
        </p:nvGrpSpPr>
        <p:grpSpPr>
          <a:xfrm>
            <a:off x="4207439" y="5788585"/>
            <a:ext cx="2801670" cy="64407"/>
            <a:chOff x="0" y="5641428"/>
            <a:chExt cx="9144000" cy="21020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453004D-0435-9977-0CEB-70366D858795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A3E6D98-7340-ECC4-78C2-0CACB8C993F3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D2CDE5A-22AD-5402-231C-191A006716F6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1580229-5767-AF49-8E2B-3F90F74FB3D4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35DB097-1633-15EE-5D9D-8F610C2A2650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D46AD75-7F18-DBED-44CD-AA78543E2B0D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852F349-0807-4B9C-E508-AF943EAEE7A7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79C3A9-5B1E-480B-78CE-A43AC68AB6B8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97798D3-AAC7-805C-74E4-F5CD99481FB0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19F86C3-58C0-F0F6-6F1A-07C2D193BC34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155BC43-DE2C-2DA3-00DD-55807876A0D4}"/>
                  </a:ext>
                </a:extLst>
              </p:cNvPr>
              <p:cNvCxnSpPr>
                <a:stCxn id="31" idx="1"/>
                <a:endCxn id="3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DE0918A-4E79-45E0-7856-D895AF7FC914}"/>
              </a:ext>
            </a:extLst>
          </p:cNvPr>
          <p:cNvGrpSpPr/>
          <p:nvPr/>
        </p:nvGrpSpPr>
        <p:grpSpPr>
          <a:xfrm>
            <a:off x="6889959" y="5788585"/>
            <a:ext cx="2801670" cy="64407"/>
            <a:chOff x="0" y="5641428"/>
            <a:chExt cx="9144000" cy="210209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2B9CCFE-1BD4-C85A-F535-D0E2568CE4A3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C0058DE-2439-3844-24C6-47172B191D0B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5311D844-8076-31DF-40FA-8AB51B89B260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50EEA2A5-F14F-C0E2-3D26-AEE9B45DA48F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F3B27B4-F1EF-9B15-908D-16C9584F1004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921B857-FAC3-ED74-E18F-B88F4309B581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E65241-D536-57DD-AABF-95BBB03DE70C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ED1FD04-652C-94C5-A86C-EB3DB61FCA24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5D0968A-BC1E-B5DF-2289-597EE55203C9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B620F369-8134-4B78-4AE8-9893AE2C6D99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87975DB-F41F-34A8-736F-669EFF2B76A0}"/>
                  </a:ext>
                </a:extLst>
              </p:cNvPr>
              <p:cNvCxnSpPr>
                <a:stCxn id="43" idx="1"/>
                <a:endCxn id="4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24B5420-6CB4-5D70-1938-DC62A9D3EAE3}"/>
              </a:ext>
            </a:extLst>
          </p:cNvPr>
          <p:cNvGrpSpPr/>
          <p:nvPr/>
        </p:nvGrpSpPr>
        <p:grpSpPr>
          <a:xfrm>
            <a:off x="9575251" y="5788585"/>
            <a:ext cx="2801670" cy="64407"/>
            <a:chOff x="0" y="5641428"/>
            <a:chExt cx="9144000" cy="210209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573C042-307F-5809-247A-500B5B0C7F84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11697C40-DDBE-99D0-1D30-8C8999D44DE7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050F949D-6FE6-DF7B-F5EA-5CA56DB7F50D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EBE0836-C877-0D40-BF0F-D715162FE02F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D87D0BF-15DC-5418-1CCA-F92EA6EFB8D1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D30C47A-6BC9-2218-1999-E97BD0116B29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33112FB5-D49F-8EA7-0D51-0C6B908C2860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CF563EC-BB6F-4902-BD76-ED2C80B1E176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575FFC9-14BC-9BE7-7BE8-2D615D5FDB61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D1CE71AD-920D-FB44-804F-CCA903848FC2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030A6B5-D63B-AC3C-065D-9789D49EAEFC}"/>
                  </a:ext>
                </a:extLst>
              </p:cNvPr>
              <p:cNvCxnSpPr>
                <a:stCxn id="55" idx="1"/>
                <a:endCxn id="5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1D5387B-29D7-2C7D-3EE2-18DE0EB29C3E}"/>
              </a:ext>
            </a:extLst>
          </p:cNvPr>
          <p:cNvGrpSpPr/>
          <p:nvPr/>
        </p:nvGrpSpPr>
        <p:grpSpPr>
          <a:xfrm>
            <a:off x="1110574" y="5170376"/>
            <a:ext cx="2801670" cy="64407"/>
            <a:chOff x="0" y="5641428"/>
            <a:chExt cx="9144000" cy="210209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393811CE-CB48-3D5D-ED8C-87CA45C3FBC2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D3C746B-D3CC-D2B5-4C02-42CA8B2DC90C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35F14E2-3D3A-759A-BAE8-B94461595D43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39B0F3AC-DD02-5901-1373-78D48F8F7640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EB91AA7-CC56-6AEC-4F77-10C3BD680ED8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7FA0338-6E5D-5F42-AB4F-38E2FD040BF5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BC0FBB6F-5A81-0776-461F-6D5C8FF571AE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429C6CA4-2212-8E51-0C49-058AC294E263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971E31D-1341-D8E6-79FC-FEC6CBA8C7C5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CB4C875-5D17-8AC9-3038-7EA1792632B1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CE5A8F0A-2759-21DA-E7AC-87627A04A087}"/>
                  </a:ext>
                </a:extLst>
              </p:cNvPr>
              <p:cNvCxnSpPr>
                <a:stCxn id="67" idx="1"/>
                <a:endCxn id="6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7541132-C10D-FDBB-0773-D2D4D25A371F}"/>
              </a:ext>
            </a:extLst>
          </p:cNvPr>
          <p:cNvGrpSpPr/>
          <p:nvPr/>
        </p:nvGrpSpPr>
        <p:grpSpPr>
          <a:xfrm>
            <a:off x="3795865" y="5170376"/>
            <a:ext cx="2801670" cy="64407"/>
            <a:chOff x="0" y="5641428"/>
            <a:chExt cx="9144000" cy="210209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C2184450-1079-6636-F977-CB19F9CA81A3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DEF4347-4810-644D-824A-DCEAFE2F3707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5AFFBB-9B23-B0FA-07CD-5C278C8568F1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F7696A9-0BBD-D83D-652F-B1D1637FCEDA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371BB4F3-80EF-B7AB-3A49-D08FEBA3103E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2BF4212B-418B-1F66-0B1A-35335F6CBB65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307F0C9-ED91-968D-8492-7433F3CB16B1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296947E-7498-4116-65A1-74D8C7B0BE74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D88D382-45E1-E28D-FF85-EAE06F402F1B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E2C0A2A2-3D14-AAED-898F-2DC620A1E1F1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2D1CC1D2-0D49-0750-9CDE-DBFE29DB5C56}"/>
                  </a:ext>
                </a:extLst>
              </p:cNvPr>
              <p:cNvCxnSpPr>
                <a:stCxn id="79" idx="1"/>
                <a:endCxn id="7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B78AA99-D49D-036F-CD73-AC946FB25E56}"/>
              </a:ext>
            </a:extLst>
          </p:cNvPr>
          <p:cNvGrpSpPr/>
          <p:nvPr/>
        </p:nvGrpSpPr>
        <p:grpSpPr>
          <a:xfrm>
            <a:off x="6478385" y="5170376"/>
            <a:ext cx="2801670" cy="64407"/>
            <a:chOff x="0" y="5641428"/>
            <a:chExt cx="9144000" cy="210209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CF97085-235D-998D-3F10-6551D0F6FA95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8D631BC-9AC9-3717-F154-FFBA6F542A07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9D1038D-D2D8-B74A-531A-0D0EEEBACE3D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B07EAA9-D1C1-212A-7D25-81130274CF72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F713B6A8-473E-F6D1-432D-593B8D557E1E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5CD1176-AEA1-5E3F-91D7-92D846246356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BB38698A-7870-BBFA-3FB0-07BFCBBB58B1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0E71F84-F97E-0952-0CBB-FF36FEF1E074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46B971A0-2FCD-3FB6-4E7A-58184F5D422A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DCAB9F-4276-FBD0-3675-B725C7BBFDD6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95D1C014-E020-9DE7-807B-5DFDDED2DA47}"/>
                  </a:ext>
                </a:extLst>
              </p:cNvPr>
              <p:cNvCxnSpPr>
                <a:stCxn id="91" idx="1"/>
                <a:endCxn id="9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2FFE0F2-73E1-61F9-7132-5AB6DFF7FE26}"/>
              </a:ext>
            </a:extLst>
          </p:cNvPr>
          <p:cNvGrpSpPr/>
          <p:nvPr/>
        </p:nvGrpSpPr>
        <p:grpSpPr>
          <a:xfrm>
            <a:off x="9163676" y="5170376"/>
            <a:ext cx="2801670" cy="64407"/>
            <a:chOff x="0" y="5641428"/>
            <a:chExt cx="9144000" cy="210209"/>
          </a:xfrm>
        </p:grpSpPr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2F2E9B9-44B5-2443-9A43-06D363630CD2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217807F1-5C4B-444E-99B5-CF63539601FE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590F2C40-D9F9-6171-DAAC-A7B2A50D5187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079214AF-BEBD-1C58-A70F-17441853745F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723E1E63-3199-533D-57DE-06BE1381A4CC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FB3400E-8CA5-D268-69D3-431BDA572CAB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932B159B-1CD7-200C-E980-CD1696ADC1F3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FA92EDB1-EAEF-34E1-DFEF-57975402DB7B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B4DAE5A4-0926-4D41-ECE1-21BD416C4F83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CBF3023A-90E9-ACBA-4D00-82A915BB507A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FB0AFEB-5869-36C5-2DBD-BDC283A161B6}"/>
                  </a:ext>
                </a:extLst>
              </p:cNvPr>
              <p:cNvCxnSpPr>
                <a:stCxn id="103" idx="1"/>
                <a:endCxn id="10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EA17F3B-CDCE-9F23-DF20-640435207AB4}"/>
              </a:ext>
            </a:extLst>
          </p:cNvPr>
          <p:cNvGrpSpPr/>
          <p:nvPr/>
        </p:nvGrpSpPr>
        <p:grpSpPr>
          <a:xfrm>
            <a:off x="1405769" y="4365856"/>
            <a:ext cx="2801670" cy="64407"/>
            <a:chOff x="0" y="5641428"/>
            <a:chExt cx="9144000" cy="210209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ECB816B-758F-B203-793F-240C238CD675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1C97EAE4-B81F-314D-88A1-043B15639898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B9FF174-823E-C48C-67F3-F4E9EAC4A0F6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830F1E8C-9F89-FC47-AFA2-B3270BBF7CD7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F8D7DF1-1FED-FD07-99A5-E49065BECE83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A195323-BE77-0A1C-FECF-C3FF22BE23C3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46850471-2EAD-C9B8-32A1-DED99C50A1C1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8994662-847A-A7B9-CD37-F86F4CDF65B3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EAB6F3C4-C4E5-8ED2-E350-6AB6452BDDC5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63269AA-6364-C75B-C787-B83BC2DB11F9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14AB5373-0B35-A5E2-511A-8458D55B85D8}"/>
                  </a:ext>
                </a:extLst>
              </p:cNvPr>
              <p:cNvCxnSpPr>
                <a:stCxn id="115" idx="1"/>
                <a:endCxn id="11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FC905EFF-6A8B-A3F5-CC93-47C97C18236E}"/>
              </a:ext>
            </a:extLst>
          </p:cNvPr>
          <p:cNvGrpSpPr/>
          <p:nvPr/>
        </p:nvGrpSpPr>
        <p:grpSpPr>
          <a:xfrm>
            <a:off x="4091060" y="4365856"/>
            <a:ext cx="2801670" cy="64407"/>
            <a:chOff x="0" y="5641428"/>
            <a:chExt cx="9144000" cy="210209"/>
          </a:xfrm>
        </p:grpSpPr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45FF38AC-127E-A8F5-50C9-165CCE3C294B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8A0D097E-E1D2-18D0-FC4A-F18B93CC45E8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EB26FA75-2F8A-D4AB-87E8-73679D3F0830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B7B0D5E-6506-A73D-0B6B-ED7AD06FB5F3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B1F5A231-04AE-5CBB-19EA-CF0CEF4D088A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2DFDB0C7-C554-EE16-C78E-329D3CEDEE8D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17841C-8487-344F-11D6-5921DC1126F0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4357C971-7D52-4413-335F-9D29B0EDA655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DB5B51A-0356-840A-2128-8203CB0862B8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3D3185C-2847-3789-9346-31F5655659FF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77CFAB60-7B23-1979-6A77-BC6026E8195E}"/>
                  </a:ext>
                </a:extLst>
              </p:cNvPr>
              <p:cNvCxnSpPr>
                <a:stCxn id="127" idx="1"/>
                <a:endCxn id="12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D9B69892-C585-73B8-E675-DD833CB57A86}"/>
              </a:ext>
            </a:extLst>
          </p:cNvPr>
          <p:cNvGrpSpPr/>
          <p:nvPr/>
        </p:nvGrpSpPr>
        <p:grpSpPr>
          <a:xfrm>
            <a:off x="6773580" y="4365856"/>
            <a:ext cx="2801670" cy="64407"/>
            <a:chOff x="0" y="5641428"/>
            <a:chExt cx="9144000" cy="210209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5FBFDFED-E50E-44A8-E214-EA0ADFFB1F4C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8F267F5E-544E-BBB8-0481-E421C1DD6C09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EF48FB93-F60A-5957-3983-09308E579931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3BDA6274-185C-4142-E61D-F39C5254A1B1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C98B458B-BC26-01F4-AF9F-A32D2E9AE813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BF3658D1-31E8-11FA-92C8-8BEAE0F37DED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D13970A-6885-9651-04C8-AA9EAA92FD5E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76CCFA92-A8DD-68BB-DBBA-091BFBD80EE8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B91232E5-2D63-72DB-4DA8-878AB0905C3A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8C1AF2D7-9861-0661-4B86-2D242C3C0437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E266DABC-6A62-E7B9-0E9C-A362F9F2BB72}"/>
                  </a:ext>
                </a:extLst>
              </p:cNvPr>
              <p:cNvCxnSpPr>
                <a:stCxn id="139" idx="1"/>
                <a:endCxn id="13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3D37A94-F614-EA80-1CD6-CB9C5609D6B0}"/>
              </a:ext>
            </a:extLst>
          </p:cNvPr>
          <p:cNvGrpSpPr/>
          <p:nvPr/>
        </p:nvGrpSpPr>
        <p:grpSpPr>
          <a:xfrm>
            <a:off x="9458872" y="4365856"/>
            <a:ext cx="2801670" cy="64407"/>
            <a:chOff x="0" y="5641428"/>
            <a:chExt cx="9144000" cy="210209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C45479C-D8D1-0D4D-FB17-083072D30501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469A3B01-3226-FCFE-236D-0F4BB83B4103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0241FEC4-7408-827D-5F38-D762F3594BFD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B596189-6F5B-8EA0-170C-50A63D074230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52F67A6-8E55-2E8E-F012-0F31ABC4361E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BEAA4E11-D217-6638-EC7C-311BADC83514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727466C-DE7A-F142-084D-AC5111FDEB8D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C0D8CFB0-1D5A-C9F0-8675-54FB2D8377D4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7EB542CA-62EE-5213-70C2-4A3A0F511078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AA5271E0-23AA-AFA5-71DA-6B7CB9B8265C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0A437E62-978E-A311-4699-60FE2D5DDA51}"/>
                  </a:ext>
                </a:extLst>
              </p:cNvPr>
              <p:cNvCxnSpPr>
                <a:stCxn id="151" idx="1"/>
                <a:endCxn id="15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A5C19CE-F989-A5D2-41AB-5841A2CBB077}"/>
              </a:ext>
            </a:extLst>
          </p:cNvPr>
          <p:cNvGrpSpPr/>
          <p:nvPr/>
        </p:nvGrpSpPr>
        <p:grpSpPr>
          <a:xfrm>
            <a:off x="-171111" y="3535930"/>
            <a:ext cx="2801670" cy="64407"/>
            <a:chOff x="0" y="5641428"/>
            <a:chExt cx="9144000" cy="210209"/>
          </a:xfrm>
        </p:grpSpPr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2C9C9774-EB8E-668F-F6E5-87902811FFFB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EF8460B5-D60F-4928-5DD9-98AAF975290E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C1CD30EA-98EF-2886-6420-FEFFAEF4EBD7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6F4E0081-E124-8B46-5CBA-7D7AAC58B419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4BC16870-15CE-D98F-A9F7-BDC93FD84690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8D85E614-96F9-55A8-95FD-51543315B35A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86F593F2-B4D7-E32D-4BA6-8ACDA08B2F33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5E3B18D1-8246-186B-A5A1-88334CF00B3B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7569EC1A-1EF0-488D-4FC9-28E7DBB46EE5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2B778BC5-A288-86FA-D0C0-E482AD4DF507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15EB4A6B-170D-3D4B-5904-E59AAACA53AF}"/>
                  </a:ext>
                </a:extLst>
              </p:cNvPr>
              <p:cNvCxnSpPr>
                <a:stCxn id="163" idx="1"/>
                <a:endCxn id="16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F7B5F354-E88D-A816-6249-88835AAE2417}"/>
              </a:ext>
            </a:extLst>
          </p:cNvPr>
          <p:cNvGrpSpPr/>
          <p:nvPr/>
        </p:nvGrpSpPr>
        <p:grpSpPr>
          <a:xfrm>
            <a:off x="2514180" y="3535930"/>
            <a:ext cx="2801670" cy="64407"/>
            <a:chOff x="0" y="5641428"/>
            <a:chExt cx="9144000" cy="210209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A12C1DD4-D598-B88E-B1B0-9F427F43AFC8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2187DC1A-2049-8750-F2AD-8B1B0C99839D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FC9DA175-818F-B778-F9EA-CBCDE2931025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F1734A5C-CF08-5EE9-8D61-535DDBEEF403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5F0F077A-6BFD-516E-8657-A065D745EC01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E249F15-64C8-F3B2-C0D8-541FD8867A9C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1F8FCAE9-FBB9-F88A-0389-0D9C1154FB52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8F7511F0-B8F6-56A7-E790-704D02EC0953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66908D67-C508-3ACE-18D1-392CE44B166C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1A3CEC53-439E-91D2-D886-EAA2D82C2DED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40C9EDCE-1B24-911F-D7AB-0AF90B89BD1F}"/>
                  </a:ext>
                </a:extLst>
              </p:cNvPr>
              <p:cNvCxnSpPr>
                <a:stCxn id="175" idx="1"/>
                <a:endCxn id="17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CFCA3004-0821-4CD2-871A-F341A2CBBCCF}"/>
              </a:ext>
            </a:extLst>
          </p:cNvPr>
          <p:cNvGrpSpPr/>
          <p:nvPr/>
        </p:nvGrpSpPr>
        <p:grpSpPr>
          <a:xfrm>
            <a:off x="5196700" y="3535930"/>
            <a:ext cx="2801670" cy="64407"/>
            <a:chOff x="0" y="5641428"/>
            <a:chExt cx="9144000" cy="210209"/>
          </a:xfrm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76CBB562-B8FB-D849-17F9-9CFAAE1AC637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21CB2763-70C9-E940-4867-DED1C677FFD0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97B3A8A0-7645-DBF0-CD7E-8203EA830351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A85B841B-A5C6-07E6-A14A-1249402880ED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1AFEB11D-5059-94F8-DAEF-D1CFC1CF2E59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572E0373-8070-B489-F35B-CAB0772F1E71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FF301425-B8A8-1DD9-22FF-A63957E72B14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52EC8883-183B-72E7-7935-775137E120D0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04CF6731-056B-46BF-5767-456039EB1096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DADD033F-98EF-3D01-072B-319601E73E35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A7D4F32C-1934-E0FA-AC10-8DBB4108CE86}"/>
                  </a:ext>
                </a:extLst>
              </p:cNvPr>
              <p:cNvCxnSpPr>
                <a:stCxn id="187" idx="1"/>
                <a:endCxn id="18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A97EBF0-44AF-D996-F87C-19AAF7EA6173}"/>
              </a:ext>
            </a:extLst>
          </p:cNvPr>
          <p:cNvGrpSpPr/>
          <p:nvPr/>
        </p:nvGrpSpPr>
        <p:grpSpPr>
          <a:xfrm>
            <a:off x="7881992" y="3535930"/>
            <a:ext cx="2801670" cy="64407"/>
            <a:chOff x="0" y="5641428"/>
            <a:chExt cx="9144000" cy="210209"/>
          </a:xfrm>
        </p:grpSpPr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B2941CE1-ECEC-B0BB-5FB1-C91C93AE2AEC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9A4655D6-3B50-8029-F7A4-5CCA764FC3C9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825682F2-7DB2-5CEE-3A35-0D942A41E29B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41678F5E-A048-3D7B-0E8D-CCC48591157A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F27F3A35-9A76-20E2-24BC-88B0339AA84F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6AFE776-520A-C67A-6169-67B653B2EA0E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E90A10B8-3195-6F07-CE42-0994813B0D03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56D65EDC-89D2-320A-DA4D-62F72EA573B7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7242746-0001-306E-54E6-5E3575BAB336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BA26C899-26E7-EE59-EC83-254829CFFE8A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7328EA9-2A10-3A4F-9F51-3F50E2ABD818}"/>
                  </a:ext>
                </a:extLst>
              </p:cNvPr>
              <p:cNvCxnSpPr>
                <a:stCxn id="199" idx="1"/>
                <a:endCxn id="19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94689F2C-675E-ED42-D091-87CD21E0F267}"/>
              </a:ext>
            </a:extLst>
          </p:cNvPr>
          <p:cNvGrpSpPr/>
          <p:nvPr/>
        </p:nvGrpSpPr>
        <p:grpSpPr>
          <a:xfrm>
            <a:off x="1335164" y="2807628"/>
            <a:ext cx="2801670" cy="64407"/>
            <a:chOff x="0" y="5641428"/>
            <a:chExt cx="9144000" cy="210209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2C845BEA-738E-7F6A-BD15-77D8D6DA2168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6A317894-3DCE-8A29-751D-270E665C9B15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38494553-860B-DC94-5FF3-4941124A447A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5D56629-35E1-0908-E4F2-156F2634D03A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B127965E-DD77-9BED-CE5D-9B401F343414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26976D25-0CB9-200F-5D13-C60E779800A1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16CC81B-D3A5-C6C0-CE90-86984CCACFA7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D6CA32F-3375-E48E-293B-4E4DFA307449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335DFAD3-76F8-6C21-6F86-329F29992C27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1BD12712-BF62-3733-7A67-5491BA8115BA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E3A1F86B-1639-273B-6EE5-FEF8ACCB5CC9}"/>
                  </a:ext>
                </a:extLst>
              </p:cNvPr>
              <p:cNvCxnSpPr>
                <a:stCxn id="211" idx="1"/>
                <a:endCxn id="21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69CF6022-9E70-FBF2-F690-6BA7BA98BDF6}"/>
              </a:ext>
            </a:extLst>
          </p:cNvPr>
          <p:cNvGrpSpPr/>
          <p:nvPr/>
        </p:nvGrpSpPr>
        <p:grpSpPr>
          <a:xfrm>
            <a:off x="4020455" y="2807628"/>
            <a:ext cx="2801670" cy="64407"/>
            <a:chOff x="0" y="5641428"/>
            <a:chExt cx="9144000" cy="210209"/>
          </a:xfrm>
        </p:grpSpPr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9B05869B-6943-B915-A5B5-69E51F522977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9483AAFC-648B-6868-94FD-BC5049E1897D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3DE1D892-9A4B-FEEA-D806-B584142EBE5A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178BE309-60A3-3759-ADED-5EBAC3258952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CD0BFF13-4897-6D6C-92EB-AC4D6B25E2E7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46863C57-C0D9-9930-A858-57A28A736972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2627BEB9-62F1-A155-5A02-9AEC60A35087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80AE9A3B-86F9-FBBE-DDCB-A993E19CC90F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08F7A26E-5091-0F45-2F25-D92698EA1491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23C422E9-143E-F37E-A03E-507C9A729543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D6AF9CFC-70FA-E098-719F-F1B39F2A2012}"/>
                  </a:ext>
                </a:extLst>
              </p:cNvPr>
              <p:cNvCxnSpPr>
                <a:stCxn id="223" idx="1"/>
                <a:endCxn id="22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471A030A-40F0-88C8-159B-3C05782176A1}"/>
              </a:ext>
            </a:extLst>
          </p:cNvPr>
          <p:cNvGrpSpPr/>
          <p:nvPr/>
        </p:nvGrpSpPr>
        <p:grpSpPr>
          <a:xfrm>
            <a:off x="6702975" y="2807628"/>
            <a:ext cx="2801670" cy="64407"/>
            <a:chOff x="0" y="5641428"/>
            <a:chExt cx="9144000" cy="210209"/>
          </a:xfrm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E98B637A-84A2-5F11-F249-729199530211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D14C86AE-C6FC-A4E7-CB86-96B16A8C7A8C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98BE9A2A-112E-FD37-0E32-2BCCCC94F9FA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96BE91D5-C66E-AD28-C247-C91A70C7613A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EEF5BA02-49D5-1FF9-45E9-88F5B218FF90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8971AEB2-E79F-E890-1B2F-F6DBEF3D83FF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6C49D067-4425-3414-1D91-A6FCE452392A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B779189B-5893-4602-EC10-CA84E06FA4DF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2E0CE78-7B0D-0200-2A9C-E585B5BF8DBE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4ADF93A0-BD7E-AC0E-D812-D9A8A05EBB45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BCFC2BE3-8A08-2E8E-60FE-DFA32B5AB724}"/>
                  </a:ext>
                </a:extLst>
              </p:cNvPr>
              <p:cNvCxnSpPr>
                <a:stCxn id="235" idx="1"/>
                <a:endCxn id="23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3BE39903-987F-0B40-8CC4-01A5390FCEF5}"/>
              </a:ext>
            </a:extLst>
          </p:cNvPr>
          <p:cNvGrpSpPr/>
          <p:nvPr/>
        </p:nvGrpSpPr>
        <p:grpSpPr>
          <a:xfrm>
            <a:off x="9388266" y="2807628"/>
            <a:ext cx="2801670" cy="64407"/>
            <a:chOff x="0" y="5641428"/>
            <a:chExt cx="9144000" cy="210209"/>
          </a:xfrm>
        </p:grpSpPr>
        <p:sp>
          <p:nvSpPr>
            <p:cNvPr id="238" name="Oval 237">
              <a:extLst>
                <a:ext uri="{FF2B5EF4-FFF2-40B4-BE49-F238E27FC236}">
                  <a16:creationId xmlns:a16="http://schemas.microsoft.com/office/drawing/2014/main" id="{3CE3C1C2-F999-7213-55EF-FFDEF1A11D9C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57B4BC37-2B15-3BCF-7862-69172CBACCE0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AF47C04B-12BD-625F-0C22-F1CFD98D756A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17197EB4-6271-A178-2557-E93A27FA343E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B5FDD636-2329-C065-0F94-1A7DC0D0B210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9ACFE177-1A41-B71E-7908-6DBFD60B9E73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9E024FDD-D0EF-79F3-E8AC-20642A51CB1B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4D5AC571-7656-A729-26BD-364F6F9F2F41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9CCCF3DC-6059-E899-0C47-A826618699C0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427E52C3-787F-451B-44F2-66D996AA3A55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A74B0982-D879-B965-37EA-DA8BABC3A0A0}"/>
                  </a:ext>
                </a:extLst>
              </p:cNvPr>
              <p:cNvCxnSpPr>
                <a:stCxn id="249" idx="1"/>
                <a:endCxn id="24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7CBF5BE4-439A-D46B-22EA-2FED55F6A318}"/>
              </a:ext>
            </a:extLst>
          </p:cNvPr>
          <p:cNvGrpSpPr/>
          <p:nvPr/>
        </p:nvGrpSpPr>
        <p:grpSpPr>
          <a:xfrm>
            <a:off x="283498" y="2096264"/>
            <a:ext cx="2801670" cy="64407"/>
            <a:chOff x="0" y="5641428"/>
            <a:chExt cx="9144000" cy="210209"/>
          </a:xfrm>
        </p:grpSpPr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BD66D34D-1929-BB72-E53C-5E81922A3827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F10F4CC5-EB1E-E652-4743-B43AECC67AC6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93AB5E25-7152-0354-E0B0-FB9AC433C82B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92612452-0A11-3FE4-1A53-57C7D97C35B0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54884606-AE5A-BA1D-2E34-B187A15A77D6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38588399-6C93-E608-E6CA-2A0D958E3C21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FE039B84-7B56-8037-E814-2602FEB17702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900F0E4F-C5A6-619A-F432-390CC543C840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60" name="Group 259">
              <a:extLst>
                <a:ext uri="{FF2B5EF4-FFF2-40B4-BE49-F238E27FC236}">
                  <a16:creationId xmlns:a16="http://schemas.microsoft.com/office/drawing/2014/main" id="{F4AD58AD-A615-425D-4319-CB3B7E01DC88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64810C1D-8E08-DD95-BF03-E95074E7C97D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5899C6F6-CD46-4FB9-3022-56CA9617F482}"/>
                  </a:ext>
                </a:extLst>
              </p:cNvPr>
              <p:cNvCxnSpPr>
                <a:stCxn id="261" idx="1"/>
                <a:endCxn id="26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38B67B2D-C2DD-C93A-57A1-F809EB0080AF}"/>
              </a:ext>
            </a:extLst>
          </p:cNvPr>
          <p:cNvGrpSpPr/>
          <p:nvPr/>
        </p:nvGrpSpPr>
        <p:grpSpPr>
          <a:xfrm>
            <a:off x="2968790" y="2096264"/>
            <a:ext cx="2801670" cy="64407"/>
            <a:chOff x="0" y="5641428"/>
            <a:chExt cx="9144000" cy="210209"/>
          </a:xfrm>
        </p:grpSpPr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6BF956B1-8645-CD6B-2C8B-1C9A7520C08D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1A2E495E-1F4F-0446-06C0-D581453A8005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721C5605-906C-54EF-AADD-55A76666CB11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4624B948-AFB9-96D1-CEC3-865FC3D7509B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7CC2C89F-F74C-F92A-FA42-BA6401B49086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CB3CEC9D-0E83-9B28-FCA5-B9D9AA692DA8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854E9BFF-AE86-F573-43FE-2C1D7D075BA4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C9CD32D8-8696-39CD-9589-41F7E0CB3037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72" name="Group 271">
              <a:extLst>
                <a:ext uri="{FF2B5EF4-FFF2-40B4-BE49-F238E27FC236}">
                  <a16:creationId xmlns:a16="http://schemas.microsoft.com/office/drawing/2014/main" id="{F852480B-486A-3320-16BD-11D96A3695C1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AF24CD1C-924C-8138-6582-278ED22C53C4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C78E07DC-DE38-2B15-E669-42E3D8ED8316}"/>
                  </a:ext>
                </a:extLst>
              </p:cNvPr>
              <p:cNvCxnSpPr>
                <a:stCxn id="273" idx="1"/>
                <a:endCxn id="27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72EDC1B0-06B5-1E6F-FE95-21A23A0CEFE3}"/>
              </a:ext>
            </a:extLst>
          </p:cNvPr>
          <p:cNvGrpSpPr/>
          <p:nvPr/>
        </p:nvGrpSpPr>
        <p:grpSpPr>
          <a:xfrm>
            <a:off x="5651309" y="2096264"/>
            <a:ext cx="2801670" cy="64407"/>
            <a:chOff x="0" y="5641428"/>
            <a:chExt cx="9144000" cy="210209"/>
          </a:xfrm>
        </p:grpSpPr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B05CEED3-A9AF-EBC0-A026-1A3BFCC07411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8F85FC4A-7C6E-EA30-0B24-0278553F9C00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D60D2F21-45C9-ECEA-D174-0C37082ED87D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A6E8F0EA-A5B5-1042-CF03-5809C17EF647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902DBBA9-B353-D858-E34B-319475D84240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0B3B6329-2E4E-7DDC-D9D8-78949A727CBB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000E7D2A-5217-8B39-0E85-FB0EBCA9228E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0E8E04D1-D640-AA72-E1D7-95D373747722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84" name="Group 283">
              <a:extLst>
                <a:ext uri="{FF2B5EF4-FFF2-40B4-BE49-F238E27FC236}">
                  <a16:creationId xmlns:a16="http://schemas.microsoft.com/office/drawing/2014/main" id="{6132770E-D129-116F-EE59-41EDB6C0273B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85" name="Rectangle 284">
                <a:extLst>
                  <a:ext uri="{FF2B5EF4-FFF2-40B4-BE49-F238E27FC236}">
                    <a16:creationId xmlns:a16="http://schemas.microsoft.com/office/drawing/2014/main" id="{84A88E1A-EAD0-F8E7-56B0-AC8E2E1EE70F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591964C6-E1AE-B170-B7CB-120A48CC419E}"/>
                  </a:ext>
                </a:extLst>
              </p:cNvPr>
              <p:cNvCxnSpPr>
                <a:stCxn id="285" idx="1"/>
                <a:endCxn id="28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7" name="Group 286">
            <a:extLst>
              <a:ext uri="{FF2B5EF4-FFF2-40B4-BE49-F238E27FC236}">
                <a16:creationId xmlns:a16="http://schemas.microsoft.com/office/drawing/2014/main" id="{5203BBF3-A8BA-2AEC-BD0A-BDDDB31FA401}"/>
              </a:ext>
            </a:extLst>
          </p:cNvPr>
          <p:cNvGrpSpPr/>
          <p:nvPr/>
        </p:nvGrpSpPr>
        <p:grpSpPr>
          <a:xfrm>
            <a:off x="8336601" y="2096264"/>
            <a:ext cx="2801670" cy="64407"/>
            <a:chOff x="0" y="5641428"/>
            <a:chExt cx="9144000" cy="210209"/>
          </a:xfrm>
        </p:grpSpPr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031FC739-A931-6BED-C138-EE30FA756638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5A92861-F9BF-1833-3E8A-0B7AD2BD1D5A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47ED61B6-5426-4454-09D4-A82EB4D3AC8B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971D6A7C-E609-D544-D250-E55A8E2A1471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1738123-3FE7-C406-09AE-9476E14BBC4C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40D0F72E-4630-BECE-7926-760603BC3F8B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C28E2C48-5283-329C-AF15-4C79644F4347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0AD3266-DEF1-515E-1C75-FA71DA40510F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B2C02CC4-F473-458F-81F1-F00D7F73CB6B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EDD1EF4E-DA7B-9F41-BD86-5F736FA516B7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C7831C48-ECB5-1A6C-A636-E5400F4E0059}"/>
                  </a:ext>
                </a:extLst>
              </p:cNvPr>
              <p:cNvCxnSpPr>
                <a:stCxn id="297" idx="1"/>
                <a:endCxn id="29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05642E8E-AF5C-A3B2-B61A-49150DD05564}"/>
              </a:ext>
            </a:extLst>
          </p:cNvPr>
          <p:cNvGrpSpPr/>
          <p:nvPr/>
        </p:nvGrpSpPr>
        <p:grpSpPr>
          <a:xfrm>
            <a:off x="1235719" y="1139309"/>
            <a:ext cx="2801670" cy="64407"/>
            <a:chOff x="0" y="5641428"/>
            <a:chExt cx="9144000" cy="210209"/>
          </a:xfrm>
        </p:grpSpPr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36B57B94-5055-87BA-3FB2-B7F8A514830C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3C5D4986-BFD2-14D4-AD39-5B6B22D8E620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F7E055B7-E714-5756-4222-545848DDC024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337A399B-9E7D-FB07-4C8A-246CFACCB29F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C9478510-5D42-BFE4-5AD2-7237A36D3A62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75E19B93-E360-237F-AFB5-FB8B5BE46677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DC13390D-4395-7A65-1284-EBED3DC87C3B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7" name="Oval 306">
              <a:extLst>
                <a:ext uri="{FF2B5EF4-FFF2-40B4-BE49-F238E27FC236}">
                  <a16:creationId xmlns:a16="http://schemas.microsoft.com/office/drawing/2014/main" id="{D262F8EF-7619-1AE4-9199-98CF1EEFBE25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0F547DA1-40B9-9590-1136-46E9D0D6BEFC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0354E983-1F15-FC91-FC85-A8D10D9DE923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D1DCB6B4-068D-9A1C-7F02-1F1BCDEFE4DE}"/>
                  </a:ext>
                </a:extLst>
              </p:cNvPr>
              <p:cNvCxnSpPr>
                <a:stCxn id="309" idx="1"/>
                <a:endCxn id="30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F8DF3B0C-F0E3-B6D5-44FC-744C9EB9D414}"/>
              </a:ext>
            </a:extLst>
          </p:cNvPr>
          <p:cNvGrpSpPr/>
          <p:nvPr/>
        </p:nvGrpSpPr>
        <p:grpSpPr>
          <a:xfrm>
            <a:off x="3921010" y="1139309"/>
            <a:ext cx="2801670" cy="64407"/>
            <a:chOff x="0" y="5641428"/>
            <a:chExt cx="9144000" cy="210209"/>
          </a:xfrm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21373D23-A531-A416-7413-D409F1EB3538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36E01739-8C7B-75F7-C7A8-80B17C6B5461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8C2B0E84-A199-68CF-99F6-41316D471BFC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333296DC-4FDE-9E0F-F2A3-6D786F7886EF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07ABB71A-0E1F-BB37-6B56-9E3CDFF243BC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0266C3A9-B479-154C-4B99-8352EF376B4E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F1091EED-3265-CC8A-B16A-B96B89F965D7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4BB7D624-0265-0ABD-5735-80193022F703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20" name="Group 319">
              <a:extLst>
                <a:ext uri="{FF2B5EF4-FFF2-40B4-BE49-F238E27FC236}">
                  <a16:creationId xmlns:a16="http://schemas.microsoft.com/office/drawing/2014/main" id="{F8311E1D-161B-01BD-4B6F-E754FD8B22A5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35C2788C-E30F-0AB4-F526-02CF9C88CF83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3AFB1DE4-565E-1A0C-863B-F0DACF1AD1C2}"/>
                  </a:ext>
                </a:extLst>
              </p:cNvPr>
              <p:cNvCxnSpPr>
                <a:stCxn id="321" idx="1"/>
                <a:endCxn id="32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A1C2075B-8173-C669-A93C-33DB4BCCC852}"/>
              </a:ext>
            </a:extLst>
          </p:cNvPr>
          <p:cNvGrpSpPr/>
          <p:nvPr/>
        </p:nvGrpSpPr>
        <p:grpSpPr>
          <a:xfrm>
            <a:off x="6603530" y="1139309"/>
            <a:ext cx="2801670" cy="64407"/>
            <a:chOff x="0" y="5641428"/>
            <a:chExt cx="9144000" cy="210209"/>
          </a:xfrm>
        </p:grpSpPr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CCD8475A-C8FB-5F00-0384-B2A54F626081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816226F3-A016-9826-E551-524A7CE72FDD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0273B1A1-1D25-72AB-ED4E-1A24157E5922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CD3DBB3E-7EFE-FB93-2B99-EC939533EFF0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54BA715A-2C88-EA58-16D1-880139AAC1C7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BB847519-D86C-1B2B-5686-6A4C2ED5CC32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CE37CC89-78AE-8031-6725-C3BD467602E7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8760A5DA-10B7-A5A7-4827-72A3166CB353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5F3D3370-8CAA-31FC-697C-5724FAC5BEC1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FB00F426-BE87-AA9D-526C-A97D11D05C38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1EFE88D8-BCFB-4C21-D7D7-A00FE52DC524}"/>
                  </a:ext>
                </a:extLst>
              </p:cNvPr>
              <p:cNvCxnSpPr>
                <a:stCxn id="333" idx="1"/>
                <a:endCxn id="33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712814E9-A529-13B6-E751-7CE64EEDCD20}"/>
              </a:ext>
            </a:extLst>
          </p:cNvPr>
          <p:cNvGrpSpPr/>
          <p:nvPr/>
        </p:nvGrpSpPr>
        <p:grpSpPr>
          <a:xfrm>
            <a:off x="9288821" y="1139309"/>
            <a:ext cx="2801670" cy="64407"/>
            <a:chOff x="0" y="5641428"/>
            <a:chExt cx="9144000" cy="210209"/>
          </a:xfrm>
        </p:grpSpPr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883EAAC0-0D43-EDFC-5EC1-B4D639695A6C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7" name="Oval 336">
              <a:extLst>
                <a:ext uri="{FF2B5EF4-FFF2-40B4-BE49-F238E27FC236}">
                  <a16:creationId xmlns:a16="http://schemas.microsoft.com/office/drawing/2014/main" id="{A12C3881-CB4A-71BF-9212-FF9E910ED6E1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8" name="Oval 337">
              <a:extLst>
                <a:ext uri="{FF2B5EF4-FFF2-40B4-BE49-F238E27FC236}">
                  <a16:creationId xmlns:a16="http://schemas.microsoft.com/office/drawing/2014/main" id="{1C73574A-7661-B7F0-0D2A-FA074867A759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3EF0AF3B-85AB-0AD8-4026-055F0987F06D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CAC5F0A8-04CE-8C31-3A99-87D0FD9A5167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CF158A52-CDBC-0A8C-0830-676068899C87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753706EE-CAE0-7CC2-5141-C3B8EB3972E8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09C8AB06-EAC3-7A98-50EB-DB46AB39DC63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44" name="Group 343">
              <a:extLst>
                <a:ext uri="{FF2B5EF4-FFF2-40B4-BE49-F238E27FC236}">
                  <a16:creationId xmlns:a16="http://schemas.microsoft.com/office/drawing/2014/main" id="{177A4384-558B-111D-E574-7877BE97C61F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895FC0F7-79BB-5831-FE7A-D3423C00975F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81F8733D-EBD1-FE52-EF19-CADE04EB1A7B}"/>
                  </a:ext>
                </a:extLst>
              </p:cNvPr>
              <p:cNvCxnSpPr>
                <a:stCxn id="345" idx="1"/>
                <a:endCxn id="34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40915BE4-7C6E-8631-D1C7-51F69D562CB8}"/>
              </a:ext>
            </a:extLst>
          </p:cNvPr>
          <p:cNvGrpSpPr/>
          <p:nvPr/>
        </p:nvGrpSpPr>
        <p:grpSpPr>
          <a:xfrm>
            <a:off x="593983" y="512631"/>
            <a:ext cx="2801670" cy="64407"/>
            <a:chOff x="0" y="5641428"/>
            <a:chExt cx="9144000" cy="210209"/>
          </a:xfrm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9C554D44-3E87-B28E-A0B1-947C0FB2A2B5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897808D3-CE3D-8BEC-DEA5-4C35F3293E19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60340FA8-B4AC-C2A5-CDF2-377D0DD4BAE9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A3F37866-DB63-B4D6-97DE-CD3131071BCB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B1891ED4-65BB-5390-4059-C9E8598F258A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7729A395-619E-9D6C-AA56-8FD4FF3F674A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A1144C29-A576-46D3-E269-10114E0BBB1E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1774F963-BB87-9981-3068-9F5102FAD217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56" name="Group 355">
              <a:extLst>
                <a:ext uri="{FF2B5EF4-FFF2-40B4-BE49-F238E27FC236}">
                  <a16:creationId xmlns:a16="http://schemas.microsoft.com/office/drawing/2014/main" id="{AF2055F0-A4FF-ACDC-F893-838B4E440C43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1BEE2182-95D7-5F30-0797-F1C3838AC3C8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DCD1A58C-DBF9-AC0A-8267-65D53C6F5714}"/>
                  </a:ext>
                </a:extLst>
              </p:cNvPr>
              <p:cNvCxnSpPr>
                <a:stCxn id="357" idx="1"/>
                <a:endCxn id="35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ABACA356-B1A7-071D-D5CB-0D8FE26FDC38}"/>
              </a:ext>
            </a:extLst>
          </p:cNvPr>
          <p:cNvGrpSpPr/>
          <p:nvPr/>
        </p:nvGrpSpPr>
        <p:grpSpPr>
          <a:xfrm>
            <a:off x="3279275" y="512631"/>
            <a:ext cx="2801670" cy="64407"/>
            <a:chOff x="0" y="5641428"/>
            <a:chExt cx="9144000" cy="210209"/>
          </a:xfrm>
        </p:grpSpPr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12E4373B-0771-C838-F4BD-4A844C4EBB1F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F493BB43-FB6E-7CA9-76BB-E0AA6FCD27D8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DE217869-C5F9-77B2-CBED-00E02B6F5E7B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348B581B-C9C0-5DDE-78B6-C19D645AEE43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30BBE544-E618-1185-3EA8-84D0437D89BC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8C2539CB-6FCE-056F-19AE-05B2D4771FA3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27D8AD60-5C4F-27E7-644C-2743E1A06B9F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A91EB84D-8A37-A167-7E2B-59BB54FF4755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5125C1EA-93DA-B7F6-55B0-5DE334FFCAA7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C562B07F-9AD3-0A3C-EF41-9139AE8E6CC4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0A78296B-05C7-ACA4-B81C-A503DC190C0A}"/>
                  </a:ext>
                </a:extLst>
              </p:cNvPr>
              <p:cNvCxnSpPr>
                <a:stCxn id="369" idx="1"/>
                <a:endCxn id="36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71" name="Group 370">
            <a:extLst>
              <a:ext uri="{FF2B5EF4-FFF2-40B4-BE49-F238E27FC236}">
                <a16:creationId xmlns:a16="http://schemas.microsoft.com/office/drawing/2014/main" id="{DA52EB7F-3D53-9568-4D10-54B323B4CF7C}"/>
              </a:ext>
            </a:extLst>
          </p:cNvPr>
          <p:cNvGrpSpPr/>
          <p:nvPr/>
        </p:nvGrpSpPr>
        <p:grpSpPr>
          <a:xfrm>
            <a:off x="5961794" y="512631"/>
            <a:ext cx="2801670" cy="64407"/>
            <a:chOff x="0" y="5641428"/>
            <a:chExt cx="9144000" cy="210209"/>
          </a:xfrm>
        </p:grpSpPr>
        <p:sp>
          <p:nvSpPr>
            <p:cNvPr id="372" name="Oval 371">
              <a:extLst>
                <a:ext uri="{FF2B5EF4-FFF2-40B4-BE49-F238E27FC236}">
                  <a16:creationId xmlns:a16="http://schemas.microsoft.com/office/drawing/2014/main" id="{8EB6C8D2-2E49-E78C-D34B-7103BD63F641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1E8B720E-5371-2BF9-9AEC-DF342FC673E7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4" name="Oval 373">
              <a:extLst>
                <a:ext uri="{FF2B5EF4-FFF2-40B4-BE49-F238E27FC236}">
                  <a16:creationId xmlns:a16="http://schemas.microsoft.com/office/drawing/2014/main" id="{5F9259F5-CB07-841F-3AD0-0708720B02DA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3368C253-41BC-B9B1-DD5C-429E1FB1FDE9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6" name="Oval 375">
              <a:extLst>
                <a:ext uri="{FF2B5EF4-FFF2-40B4-BE49-F238E27FC236}">
                  <a16:creationId xmlns:a16="http://schemas.microsoft.com/office/drawing/2014/main" id="{85C1C725-B8C6-CC9A-DECC-215CF4D5EC71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F3C694F1-ABEC-69DB-52E0-83634275E3C7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8" name="Oval 377">
              <a:extLst>
                <a:ext uri="{FF2B5EF4-FFF2-40B4-BE49-F238E27FC236}">
                  <a16:creationId xmlns:a16="http://schemas.microsoft.com/office/drawing/2014/main" id="{3FDFDD0B-C406-DE13-8F35-CD46D83BF01D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04839DC7-2181-732B-D8E8-07862E2E18F7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DF85308D-56D6-A284-7286-18FADA86154D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81" name="Rectangle 380">
                <a:extLst>
                  <a:ext uri="{FF2B5EF4-FFF2-40B4-BE49-F238E27FC236}">
                    <a16:creationId xmlns:a16="http://schemas.microsoft.com/office/drawing/2014/main" id="{48A45107-AFAA-FF4E-AB60-C5930EA57342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E7720A88-4DA1-3B78-996B-E58975E3264E}"/>
                  </a:ext>
                </a:extLst>
              </p:cNvPr>
              <p:cNvCxnSpPr>
                <a:stCxn id="381" idx="1"/>
                <a:endCxn id="38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3" name="Group 382">
            <a:extLst>
              <a:ext uri="{FF2B5EF4-FFF2-40B4-BE49-F238E27FC236}">
                <a16:creationId xmlns:a16="http://schemas.microsoft.com/office/drawing/2014/main" id="{592D40EA-6596-4C45-C128-453880FB0672}"/>
              </a:ext>
            </a:extLst>
          </p:cNvPr>
          <p:cNvGrpSpPr/>
          <p:nvPr/>
        </p:nvGrpSpPr>
        <p:grpSpPr>
          <a:xfrm>
            <a:off x="8647086" y="512631"/>
            <a:ext cx="2801670" cy="64407"/>
            <a:chOff x="0" y="5641428"/>
            <a:chExt cx="9144000" cy="210209"/>
          </a:xfrm>
        </p:grpSpPr>
        <p:sp>
          <p:nvSpPr>
            <p:cNvPr id="384" name="Oval 383">
              <a:extLst>
                <a:ext uri="{FF2B5EF4-FFF2-40B4-BE49-F238E27FC236}">
                  <a16:creationId xmlns:a16="http://schemas.microsoft.com/office/drawing/2014/main" id="{C0CA943D-4571-7139-F43C-5969F5D1D5F1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26A3BDE4-6125-584B-3624-F7224B57D1E8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81E09674-C577-8E89-A14D-923821C57AA8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7" name="Oval 386">
              <a:extLst>
                <a:ext uri="{FF2B5EF4-FFF2-40B4-BE49-F238E27FC236}">
                  <a16:creationId xmlns:a16="http://schemas.microsoft.com/office/drawing/2014/main" id="{EB1E59DF-8473-7B01-DAFD-2A9BD5F93F1C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642B7DA0-6FFF-253D-E59F-8C6EA079D7FA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9" name="Oval 388">
              <a:extLst>
                <a:ext uri="{FF2B5EF4-FFF2-40B4-BE49-F238E27FC236}">
                  <a16:creationId xmlns:a16="http://schemas.microsoft.com/office/drawing/2014/main" id="{46485447-B84E-C523-ED1D-D82391235537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0" name="Oval 389">
              <a:extLst>
                <a:ext uri="{FF2B5EF4-FFF2-40B4-BE49-F238E27FC236}">
                  <a16:creationId xmlns:a16="http://schemas.microsoft.com/office/drawing/2014/main" id="{D6ACD19D-E026-449E-D1A0-94CFB6D0F6CA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2C040E4C-5272-9C53-FC25-B00DE097D6E9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B11AEC6D-75E8-AEA2-3842-FC1DE0F46E16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F7FA8629-3FC5-3872-1A85-21D9206CE8E6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394" name="Straight Connector 393">
                <a:extLst>
                  <a:ext uri="{FF2B5EF4-FFF2-40B4-BE49-F238E27FC236}">
                    <a16:creationId xmlns:a16="http://schemas.microsoft.com/office/drawing/2014/main" id="{8C63EF98-5955-CECD-EF05-963C19EEED49}"/>
                  </a:ext>
                </a:extLst>
              </p:cNvPr>
              <p:cNvCxnSpPr>
                <a:stCxn id="393" idx="1"/>
                <a:endCxn id="39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D89AEC63-8C39-F2E9-70FC-75C7D695B4BE}"/>
              </a:ext>
            </a:extLst>
          </p:cNvPr>
          <p:cNvGrpSpPr/>
          <p:nvPr/>
        </p:nvGrpSpPr>
        <p:grpSpPr>
          <a:xfrm>
            <a:off x="725837" y="6356818"/>
            <a:ext cx="2801670" cy="64407"/>
            <a:chOff x="0" y="5641428"/>
            <a:chExt cx="9144000" cy="210209"/>
          </a:xfrm>
        </p:grpSpPr>
        <p:sp>
          <p:nvSpPr>
            <p:cNvPr id="396" name="Oval 395">
              <a:extLst>
                <a:ext uri="{FF2B5EF4-FFF2-40B4-BE49-F238E27FC236}">
                  <a16:creationId xmlns:a16="http://schemas.microsoft.com/office/drawing/2014/main" id="{DDA5378B-EA4D-DC54-DFAA-91BBD1D15684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D3A92A55-EBF4-07DA-8423-157C62E2995E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B0D52DD-4AF9-7742-2636-43BAAB9F16C1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6F7BEF71-EBD9-0B60-FC92-2A3AE637AC0B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B8365F80-1AAC-460D-D26A-B26015BEE144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2CADD042-7EBA-5A58-0D00-0F8D5AAE402E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AE943E93-90AE-B952-8382-8BD85D1BE63B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3" name="Oval 402">
              <a:extLst>
                <a:ext uri="{FF2B5EF4-FFF2-40B4-BE49-F238E27FC236}">
                  <a16:creationId xmlns:a16="http://schemas.microsoft.com/office/drawing/2014/main" id="{20AEEEAD-4BE3-9AF7-6494-34D6F6519D67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72B119C6-F8F8-600E-D105-B07291D0C27D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05" name="Rectangle 404">
                <a:extLst>
                  <a:ext uri="{FF2B5EF4-FFF2-40B4-BE49-F238E27FC236}">
                    <a16:creationId xmlns:a16="http://schemas.microsoft.com/office/drawing/2014/main" id="{A24872FB-6569-E8EB-CC43-547DD4B54A21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23427880-50D8-8256-7E45-EAF4C7B1C5CB}"/>
                  </a:ext>
                </a:extLst>
              </p:cNvPr>
              <p:cNvCxnSpPr>
                <a:stCxn id="405" idx="1"/>
                <a:endCxn id="40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A338F495-7C5A-63D9-1F70-D5172A1B49F9}"/>
              </a:ext>
            </a:extLst>
          </p:cNvPr>
          <p:cNvGrpSpPr/>
          <p:nvPr/>
        </p:nvGrpSpPr>
        <p:grpSpPr>
          <a:xfrm>
            <a:off x="3411128" y="6356818"/>
            <a:ext cx="2801670" cy="64407"/>
            <a:chOff x="0" y="5641428"/>
            <a:chExt cx="9144000" cy="210209"/>
          </a:xfrm>
        </p:grpSpPr>
        <p:sp>
          <p:nvSpPr>
            <p:cNvPr id="408" name="Oval 407">
              <a:extLst>
                <a:ext uri="{FF2B5EF4-FFF2-40B4-BE49-F238E27FC236}">
                  <a16:creationId xmlns:a16="http://schemas.microsoft.com/office/drawing/2014/main" id="{4F82FF04-5755-BBD9-03D5-A47859C93634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9" name="Oval 408">
              <a:extLst>
                <a:ext uri="{FF2B5EF4-FFF2-40B4-BE49-F238E27FC236}">
                  <a16:creationId xmlns:a16="http://schemas.microsoft.com/office/drawing/2014/main" id="{572C13F6-4B01-C5F6-138E-5328D06CAAB0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0" name="Oval 409">
              <a:extLst>
                <a:ext uri="{FF2B5EF4-FFF2-40B4-BE49-F238E27FC236}">
                  <a16:creationId xmlns:a16="http://schemas.microsoft.com/office/drawing/2014/main" id="{B6F62D18-1DCE-D60E-2E45-E8927BE9D825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1" name="Oval 410">
              <a:extLst>
                <a:ext uri="{FF2B5EF4-FFF2-40B4-BE49-F238E27FC236}">
                  <a16:creationId xmlns:a16="http://schemas.microsoft.com/office/drawing/2014/main" id="{081B04AA-3DDB-6B0B-8087-8068D0209F41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C634F75E-0B64-CD4A-888A-BAA6A8C9DDBB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9EFEDE82-2283-C671-F3FB-BABF8074E848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3D5A97A8-474E-06B4-F348-B6F78F35F099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3664D8B1-3B73-A11F-B138-BF63549BAF22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16" name="Group 415">
              <a:extLst>
                <a:ext uri="{FF2B5EF4-FFF2-40B4-BE49-F238E27FC236}">
                  <a16:creationId xmlns:a16="http://schemas.microsoft.com/office/drawing/2014/main" id="{7DDA0C47-4498-E6EB-41F0-3E94EB5499FF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17" name="Rectangle 416">
                <a:extLst>
                  <a:ext uri="{FF2B5EF4-FFF2-40B4-BE49-F238E27FC236}">
                    <a16:creationId xmlns:a16="http://schemas.microsoft.com/office/drawing/2014/main" id="{A17B6F0F-B42E-DE15-65DD-6C7D253AB874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33076905-4C1E-DA54-464A-B9903C3FC4F6}"/>
                  </a:ext>
                </a:extLst>
              </p:cNvPr>
              <p:cNvCxnSpPr>
                <a:stCxn id="417" idx="1"/>
                <a:endCxn id="41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9" name="Group 418">
            <a:extLst>
              <a:ext uri="{FF2B5EF4-FFF2-40B4-BE49-F238E27FC236}">
                <a16:creationId xmlns:a16="http://schemas.microsoft.com/office/drawing/2014/main" id="{B5756806-09AB-FD24-C66A-05009351E9DD}"/>
              </a:ext>
            </a:extLst>
          </p:cNvPr>
          <p:cNvGrpSpPr/>
          <p:nvPr/>
        </p:nvGrpSpPr>
        <p:grpSpPr>
          <a:xfrm>
            <a:off x="6093648" y="6356818"/>
            <a:ext cx="2801670" cy="64407"/>
            <a:chOff x="0" y="5641428"/>
            <a:chExt cx="9144000" cy="210209"/>
          </a:xfrm>
        </p:grpSpPr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6AE415EA-266B-C1BB-E0FD-23B9AE45F9B3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6AE0A1D2-1422-76DF-E28A-B5EF0F03A3EC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46795115-F2E4-DC59-C0D7-E41AE974F66F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3" name="Oval 422">
              <a:extLst>
                <a:ext uri="{FF2B5EF4-FFF2-40B4-BE49-F238E27FC236}">
                  <a16:creationId xmlns:a16="http://schemas.microsoft.com/office/drawing/2014/main" id="{BD13CDAD-5540-D346-A716-834FE02E75B8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4" name="Oval 423">
              <a:extLst>
                <a:ext uri="{FF2B5EF4-FFF2-40B4-BE49-F238E27FC236}">
                  <a16:creationId xmlns:a16="http://schemas.microsoft.com/office/drawing/2014/main" id="{572688BD-D08D-DC06-D3C8-AEE97F864E5C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5" name="Oval 424">
              <a:extLst>
                <a:ext uri="{FF2B5EF4-FFF2-40B4-BE49-F238E27FC236}">
                  <a16:creationId xmlns:a16="http://schemas.microsoft.com/office/drawing/2014/main" id="{A49F749D-66C3-24B1-59E8-55FB89F921B1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6" name="Oval 425">
              <a:extLst>
                <a:ext uri="{FF2B5EF4-FFF2-40B4-BE49-F238E27FC236}">
                  <a16:creationId xmlns:a16="http://schemas.microsoft.com/office/drawing/2014/main" id="{0226D62C-3D83-E37E-3BF1-899C9BAB0E2B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7" name="Oval 426">
              <a:extLst>
                <a:ext uri="{FF2B5EF4-FFF2-40B4-BE49-F238E27FC236}">
                  <a16:creationId xmlns:a16="http://schemas.microsoft.com/office/drawing/2014/main" id="{487FE0EB-A41C-F2B7-9BE8-281A19918956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28" name="Group 427">
              <a:extLst>
                <a:ext uri="{FF2B5EF4-FFF2-40B4-BE49-F238E27FC236}">
                  <a16:creationId xmlns:a16="http://schemas.microsoft.com/office/drawing/2014/main" id="{E262E107-6DFD-1D4B-9CF0-E6E7D3AF4556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29" name="Rectangle 428">
                <a:extLst>
                  <a:ext uri="{FF2B5EF4-FFF2-40B4-BE49-F238E27FC236}">
                    <a16:creationId xmlns:a16="http://schemas.microsoft.com/office/drawing/2014/main" id="{C7DB858A-A6E5-9DAE-47AF-0008C7F57FE2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E3FCA0E8-406B-C7CE-16E0-D3B1B11BEFC1}"/>
                  </a:ext>
                </a:extLst>
              </p:cNvPr>
              <p:cNvCxnSpPr>
                <a:stCxn id="429" idx="1"/>
                <a:endCxn id="42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1" name="Group 430">
            <a:extLst>
              <a:ext uri="{FF2B5EF4-FFF2-40B4-BE49-F238E27FC236}">
                <a16:creationId xmlns:a16="http://schemas.microsoft.com/office/drawing/2014/main" id="{5FDADE90-322E-C9C4-A593-45D5EC062248}"/>
              </a:ext>
            </a:extLst>
          </p:cNvPr>
          <p:cNvGrpSpPr/>
          <p:nvPr/>
        </p:nvGrpSpPr>
        <p:grpSpPr>
          <a:xfrm>
            <a:off x="8778939" y="6356818"/>
            <a:ext cx="2801670" cy="64407"/>
            <a:chOff x="0" y="5641428"/>
            <a:chExt cx="9144000" cy="210209"/>
          </a:xfrm>
        </p:grpSpPr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188624A0-7E93-C324-A5F4-324BA91134DE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3" name="Oval 432">
              <a:extLst>
                <a:ext uri="{FF2B5EF4-FFF2-40B4-BE49-F238E27FC236}">
                  <a16:creationId xmlns:a16="http://schemas.microsoft.com/office/drawing/2014/main" id="{DB409D2D-3685-7A35-2E22-62B9250783AF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1BDC013F-6EF1-7639-F1AB-616FB82C199A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5" name="Oval 434">
              <a:extLst>
                <a:ext uri="{FF2B5EF4-FFF2-40B4-BE49-F238E27FC236}">
                  <a16:creationId xmlns:a16="http://schemas.microsoft.com/office/drawing/2014/main" id="{CFF52715-FAA4-93A7-7861-5739A124E1E4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6" name="Oval 435">
              <a:extLst>
                <a:ext uri="{FF2B5EF4-FFF2-40B4-BE49-F238E27FC236}">
                  <a16:creationId xmlns:a16="http://schemas.microsoft.com/office/drawing/2014/main" id="{7714742D-AB71-70AB-6CD1-95D10E4CADB5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7" name="Oval 436">
              <a:extLst>
                <a:ext uri="{FF2B5EF4-FFF2-40B4-BE49-F238E27FC236}">
                  <a16:creationId xmlns:a16="http://schemas.microsoft.com/office/drawing/2014/main" id="{4302B5FC-AA5E-DF93-7097-D3B5672FA827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8" name="Oval 437">
              <a:extLst>
                <a:ext uri="{FF2B5EF4-FFF2-40B4-BE49-F238E27FC236}">
                  <a16:creationId xmlns:a16="http://schemas.microsoft.com/office/drawing/2014/main" id="{30F279DC-A403-C5F6-0B5C-2A60CC2216F7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9" name="Oval 438">
              <a:extLst>
                <a:ext uri="{FF2B5EF4-FFF2-40B4-BE49-F238E27FC236}">
                  <a16:creationId xmlns:a16="http://schemas.microsoft.com/office/drawing/2014/main" id="{54E91DAE-37CE-7894-108E-F9DC9A22B825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40" name="Group 439">
              <a:extLst>
                <a:ext uri="{FF2B5EF4-FFF2-40B4-BE49-F238E27FC236}">
                  <a16:creationId xmlns:a16="http://schemas.microsoft.com/office/drawing/2014/main" id="{D3A171E2-E7E0-15F4-6E19-6286DA947862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41" name="Rectangle 440">
                <a:extLst>
                  <a:ext uri="{FF2B5EF4-FFF2-40B4-BE49-F238E27FC236}">
                    <a16:creationId xmlns:a16="http://schemas.microsoft.com/office/drawing/2014/main" id="{A11493DD-32F2-53DF-843C-93B2DD6EB650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42" name="Straight Connector 441">
                <a:extLst>
                  <a:ext uri="{FF2B5EF4-FFF2-40B4-BE49-F238E27FC236}">
                    <a16:creationId xmlns:a16="http://schemas.microsoft.com/office/drawing/2014/main" id="{179B2A18-57C2-E203-2211-C67E8417D892}"/>
                  </a:ext>
                </a:extLst>
              </p:cNvPr>
              <p:cNvCxnSpPr>
                <a:stCxn id="441" idx="1"/>
                <a:endCxn id="44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3" name="Group 442">
            <a:extLst>
              <a:ext uri="{FF2B5EF4-FFF2-40B4-BE49-F238E27FC236}">
                <a16:creationId xmlns:a16="http://schemas.microsoft.com/office/drawing/2014/main" id="{089C5C72-9805-602B-93B4-5605043ACB6A}"/>
              </a:ext>
            </a:extLst>
          </p:cNvPr>
          <p:cNvGrpSpPr/>
          <p:nvPr/>
        </p:nvGrpSpPr>
        <p:grpSpPr>
          <a:xfrm rot="5400000">
            <a:off x="1135647" y="787341"/>
            <a:ext cx="2801670" cy="64407"/>
            <a:chOff x="0" y="5641428"/>
            <a:chExt cx="9144000" cy="210209"/>
          </a:xfrm>
        </p:grpSpPr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44D4F86A-BFB7-A8E8-CE55-130C3B6D5ED0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60198251-A8F6-6E50-2C64-8ADCBE0E77F3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44AE3B14-C6E0-2A7F-7E2F-5E949FDD3974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C2497316-7D39-4FF9-BC37-628D775A6C1D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8328D702-FB1A-1F98-FF07-A36A8FB85E22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8D3BFA9A-38DC-A63A-98D8-B1443D08753B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5084FBEF-BC71-442F-B2CF-DE69CFECBF57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E51B8983-07C7-C53B-59E7-90D2F76C48C2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52" name="Group 451">
              <a:extLst>
                <a:ext uri="{FF2B5EF4-FFF2-40B4-BE49-F238E27FC236}">
                  <a16:creationId xmlns:a16="http://schemas.microsoft.com/office/drawing/2014/main" id="{2B60291E-23C4-FBF2-3D8A-1876004D8A91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53" name="Rectangle 452">
                <a:extLst>
                  <a:ext uri="{FF2B5EF4-FFF2-40B4-BE49-F238E27FC236}">
                    <a16:creationId xmlns:a16="http://schemas.microsoft.com/office/drawing/2014/main" id="{31CC28FB-1430-B3BF-7AEB-929F6B66E6CF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54" name="Straight Connector 453">
                <a:extLst>
                  <a:ext uri="{FF2B5EF4-FFF2-40B4-BE49-F238E27FC236}">
                    <a16:creationId xmlns:a16="http://schemas.microsoft.com/office/drawing/2014/main" id="{53E9E4F5-659E-266C-2AFF-69AA55FE9CFB}"/>
                  </a:ext>
                </a:extLst>
              </p:cNvPr>
              <p:cNvCxnSpPr>
                <a:stCxn id="453" idx="1"/>
                <a:endCxn id="45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5" name="Group 454">
            <a:extLst>
              <a:ext uri="{FF2B5EF4-FFF2-40B4-BE49-F238E27FC236}">
                <a16:creationId xmlns:a16="http://schemas.microsoft.com/office/drawing/2014/main" id="{9CAB0E83-6ED3-A742-3488-76A34A036B7A}"/>
              </a:ext>
            </a:extLst>
          </p:cNvPr>
          <p:cNvGrpSpPr/>
          <p:nvPr/>
        </p:nvGrpSpPr>
        <p:grpSpPr>
          <a:xfrm rot="5400000">
            <a:off x="1135647" y="3472633"/>
            <a:ext cx="2801670" cy="64407"/>
            <a:chOff x="0" y="5641428"/>
            <a:chExt cx="9144000" cy="210209"/>
          </a:xfrm>
        </p:grpSpPr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FB6D64E6-89AA-357F-0820-69B2B2B56FD7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7" name="Oval 456">
              <a:extLst>
                <a:ext uri="{FF2B5EF4-FFF2-40B4-BE49-F238E27FC236}">
                  <a16:creationId xmlns:a16="http://schemas.microsoft.com/office/drawing/2014/main" id="{64B78F83-74D9-697E-C570-10C79AF4C6CB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8" name="Oval 457">
              <a:extLst>
                <a:ext uri="{FF2B5EF4-FFF2-40B4-BE49-F238E27FC236}">
                  <a16:creationId xmlns:a16="http://schemas.microsoft.com/office/drawing/2014/main" id="{E8FADD18-CBFE-FB19-D820-BF518C79F1F5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9" name="Oval 458">
              <a:extLst>
                <a:ext uri="{FF2B5EF4-FFF2-40B4-BE49-F238E27FC236}">
                  <a16:creationId xmlns:a16="http://schemas.microsoft.com/office/drawing/2014/main" id="{61F7DC22-97E6-11DA-197A-7C081260BA8D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8089FDB7-3EA4-CD77-492D-514D5B2AC416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1" name="Oval 460">
              <a:extLst>
                <a:ext uri="{FF2B5EF4-FFF2-40B4-BE49-F238E27FC236}">
                  <a16:creationId xmlns:a16="http://schemas.microsoft.com/office/drawing/2014/main" id="{57B07FA6-297F-4A12-9998-BEF86AECDD8E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D6854E6A-1B2E-18A4-118F-B44546958D93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3" name="Oval 462">
              <a:extLst>
                <a:ext uri="{FF2B5EF4-FFF2-40B4-BE49-F238E27FC236}">
                  <a16:creationId xmlns:a16="http://schemas.microsoft.com/office/drawing/2014/main" id="{6B5E725F-8D78-3B29-AFE1-A8B290921A44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64" name="Group 463">
              <a:extLst>
                <a:ext uri="{FF2B5EF4-FFF2-40B4-BE49-F238E27FC236}">
                  <a16:creationId xmlns:a16="http://schemas.microsoft.com/office/drawing/2014/main" id="{5ED30082-6704-5253-6304-7EBF8E0769AE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65" name="Rectangle 464">
                <a:extLst>
                  <a:ext uri="{FF2B5EF4-FFF2-40B4-BE49-F238E27FC236}">
                    <a16:creationId xmlns:a16="http://schemas.microsoft.com/office/drawing/2014/main" id="{005C594D-E756-BF02-115D-8E8ED5EB376B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66" name="Straight Connector 465">
                <a:extLst>
                  <a:ext uri="{FF2B5EF4-FFF2-40B4-BE49-F238E27FC236}">
                    <a16:creationId xmlns:a16="http://schemas.microsoft.com/office/drawing/2014/main" id="{28E98A71-ED76-B4B6-E8DF-D0057F2F8C23}"/>
                  </a:ext>
                </a:extLst>
              </p:cNvPr>
              <p:cNvCxnSpPr>
                <a:stCxn id="465" idx="1"/>
                <a:endCxn id="46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68F872FC-F4D0-9FA4-4EB2-BBEF900257F0}"/>
              </a:ext>
            </a:extLst>
          </p:cNvPr>
          <p:cNvGrpSpPr/>
          <p:nvPr/>
        </p:nvGrpSpPr>
        <p:grpSpPr>
          <a:xfrm rot="5400000">
            <a:off x="1135647" y="6155153"/>
            <a:ext cx="2801670" cy="64407"/>
            <a:chOff x="0" y="5641428"/>
            <a:chExt cx="9144000" cy="210209"/>
          </a:xfrm>
        </p:grpSpPr>
        <p:sp>
          <p:nvSpPr>
            <p:cNvPr id="468" name="Oval 467">
              <a:extLst>
                <a:ext uri="{FF2B5EF4-FFF2-40B4-BE49-F238E27FC236}">
                  <a16:creationId xmlns:a16="http://schemas.microsoft.com/office/drawing/2014/main" id="{F3C80929-6C80-F4AE-0C3A-B7BFF4D3D122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4882DB75-A99E-784E-7768-6F7B7D61D4CD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0" name="Oval 469">
              <a:extLst>
                <a:ext uri="{FF2B5EF4-FFF2-40B4-BE49-F238E27FC236}">
                  <a16:creationId xmlns:a16="http://schemas.microsoft.com/office/drawing/2014/main" id="{9398DA73-0E86-69AB-F56B-B5EA1D22E504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A7762F13-C53B-37D6-427E-4FF35600B702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2" name="Oval 471">
              <a:extLst>
                <a:ext uri="{FF2B5EF4-FFF2-40B4-BE49-F238E27FC236}">
                  <a16:creationId xmlns:a16="http://schemas.microsoft.com/office/drawing/2014/main" id="{4A877186-D990-8D35-D8CE-B2ABF48A3411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3" name="Oval 472">
              <a:extLst>
                <a:ext uri="{FF2B5EF4-FFF2-40B4-BE49-F238E27FC236}">
                  <a16:creationId xmlns:a16="http://schemas.microsoft.com/office/drawing/2014/main" id="{0BBFA324-D254-9A0C-6A33-17895B0AA9DC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4" name="Oval 473">
              <a:extLst>
                <a:ext uri="{FF2B5EF4-FFF2-40B4-BE49-F238E27FC236}">
                  <a16:creationId xmlns:a16="http://schemas.microsoft.com/office/drawing/2014/main" id="{F49F14D7-5466-445C-5D30-B8DD651CA34F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5" name="Oval 474">
              <a:extLst>
                <a:ext uri="{FF2B5EF4-FFF2-40B4-BE49-F238E27FC236}">
                  <a16:creationId xmlns:a16="http://schemas.microsoft.com/office/drawing/2014/main" id="{9366DA4C-F90C-E6DB-A6D3-2F8743953B2C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76" name="Group 475">
              <a:extLst>
                <a:ext uri="{FF2B5EF4-FFF2-40B4-BE49-F238E27FC236}">
                  <a16:creationId xmlns:a16="http://schemas.microsoft.com/office/drawing/2014/main" id="{422B93D3-39F4-35C2-9C59-29BE9CFB2ABA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77" name="Rectangle 476">
                <a:extLst>
                  <a:ext uri="{FF2B5EF4-FFF2-40B4-BE49-F238E27FC236}">
                    <a16:creationId xmlns:a16="http://schemas.microsoft.com/office/drawing/2014/main" id="{732D942E-5746-9C9B-2A23-C5430C5ECDC8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78" name="Straight Connector 477">
                <a:extLst>
                  <a:ext uri="{FF2B5EF4-FFF2-40B4-BE49-F238E27FC236}">
                    <a16:creationId xmlns:a16="http://schemas.microsoft.com/office/drawing/2014/main" id="{393A74F8-9B72-E98B-B95D-7A7B7BDE9761}"/>
                  </a:ext>
                </a:extLst>
              </p:cNvPr>
              <p:cNvCxnSpPr>
                <a:stCxn id="477" idx="1"/>
                <a:endCxn id="47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8CB48D9F-79F0-BBF6-CACB-26160876E6FE}"/>
              </a:ext>
            </a:extLst>
          </p:cNvPr>
          <p:cNvGrpSpPr/>
          <p:nvPr/>
        </p:nvGrpSpPr>
        <p:grpSpPr>
          <a:xfrm rot="5400000">
            <a:off x="1135648" y="8840445"/>
            <a:ext cx="2801670" cy="64407"/>
            <a:chOff x="0" y="5641428"/>
            <a:chExt cx="9144000" cy="210209"/>
          </a:xfrm>
        </p:grpSpPr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4E13254B-E8AD-B5A1-F366-DBB6978D3079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1" name="Oval 480">
              <a:extLst>
                <a:ext uri="{FF2B5EF4-FFF2-40B4-BE49-F238E27FC236}">
                  <a16:creationId xmlns:a16="http://schemas.microsoft.com/office/drawing/2014/main" id="{87024526-FD01-7568-5666-E2796DB98546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2" name="Oval 481">
              <a:extLst>
                <a:ext uri="{FF2B5EF4-FFF2-40B4-BE49-F238E27FC236}">
                  <a16:creationId xmlns:a16="http://schemas.microsoft.com/office/drawing/2014/main" id="{AC5EDC80-46D9-82BE-DBA8-5EDABB3B7973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3" name="Oval 482">
              <a:extLst>
                <a:ext uri="{FF2B5EF4-FFF2-40B4-BE49-F238E27FC236}">
                  <a16:creationId xmlns:a16="http://schemas.microsoft.com/office/drawing/2014/main" id="{934585E4-3BCA-0137-7D1F-87AC8CD00E88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4" name="Oval 483">
              <a:extLst>
                <a:ext uri="{FF2B5EF4-FFF2-40B4-BE49-F238E27FC236}">
                  <a16:creationId xmlns:a16="http://schemas.microsoft.com/office/drawing/2014/main" id="{C889A08B-E1E1-634D-0EB6-CD0D71EDC6EA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5" name="Oval 484">
              <a:extLst>
                <a:ext uri="{FF2B5EF4-FFF2-40B4-BE49-F238E27FC236}">
                  <a16:creationId xmlns:a16="http://schemas.microsoft.com/office/drawing/2014/main" id="{4B7F7B70-4C5F-7095-954F-5CA1928FAF5F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6" name="Oval 485">
              <a:extLst>
                <a:ext uri="{FF2B5EF4-FFF2-40B4-BE49-F238E27FC236}">
                  <a16:creationId xmlns:a16="http://schemas.microsoft.com/office/drawing/2014/main" id="{70F6662B-5B0A-FF45-2AD6-62F74598B7BD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018BE38A-F283-E719-9611-1EF43434824C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488" name="Group 487">
              <a:extLst>
                <a:ext uri="{FF2B5EF4-FFF2-40B4-BE49-F238E27FC236}">
                  <a16:creationId xmlns:a16="http://schemas.microsoft.com/office/drawing/2014/main" id="{0A32630A-E731-36AE-CDB4-9CB899750820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489" name="Rectangle 488">
                <a:extLst>
                  <a:ext uri="{FF2B5EF4-FFF2-40B4-BE49-F238E27FC236}">
                    <a16:creationId xmlns:a16="http://schemas.microsoft.com/office/drawing/2014/main" id="{C7FFBEE9-9F3F-69C4-E322-8650702BD8B9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490" name="Straight Connector 489">
                <a:extLst>
                  <a:ext uri="{FF2B5EF4-FFF2-40B4-BE49-F238E27FC236}">
                    <a16:creationId xmlns:a16="http://schemas.microsoft.com/office/drawing/2014/main" id="{3E0AD864-7B6A-8198-E3E5-32D715C103A2}"/>
                  </a:ext>
                </a:extLst>
              </p:cNvPr>
              <p:cNvCxnSpPr>
                <a:stCxn id="489" idx="1"/>
                <a:endCxn id="48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1" name="Group 490">
            <a:extLst>
              <a:ext uri="{FF2B5EF4-FFF2-40B4-BE49-F238E27FC236}">
                <a16:creationId xmlns:a16="http://schemas.microsoft.com/office/drawing/2014/main" id="{95C8D4D5-2E16-CB10-4485-809C71AAFA1D}"/>
              </a:ext>
            </a:extLst>
          </p:cNvPr>
          <p:cNvGrpSpPr/>
          <p:nvPr/>
        </p:nvGrpSpPr>
        <p:grpSpPr>
          <a:xfrm rot="5400000">
            <a:off x="1753857" y="375767"/>
            <a:ext cx="2801670" cy="64407"/>
            <a:chOff x="0" y="5641428"/>
            <a:chExt cx="9144000" cy="210209"/>
          </a:xfrm>
        </p:grpSpPr>
        <p:sp>
          <p:nvSpPr>
            <p:cNvPr id="492" name="Oval 491">
              <a:extLst>
                <a:ext uri="{FF2B5EF4-FFF2-40B4-BE49-F238E27FC236}">
                  <a16:creationId xmlns:a16="http://schemas.microsoft.com/office/drawing/2014/main" id="{210DF81E-6FB7-93EE-76B9-48E3C2185FAE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3" name="Oval 492">
              <a:extLst>
                <a:ext uri="{FF2B5EF4-FFF2-40B4-BE49-F238E27FC236}">
                  <a16:creationId xmlns:a16="http://schemas.microsoft.com/office/drawing/2014/main" id="{0CE899E0-ABC7-D04A-214C-0ADC1242FC68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4" name="Oval 493">
              <a:extLst>
                <a:ext uri="{FF2B5EF4-FFF2-40B4-BE49-F238E27FC236}">
                  <a16:creationId xmlns:a16="http://schemas.microsoft.com/office/drawing/2014/main" id="{A8CD35F1-D82D-6B96-BF2D-19CE30E051D5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5" name="Oval 494">
              <a:extLst>
                <a:ext uri="{FF2B5EF4-FFF2-40B4-BE49-F238E27FC236}">
                  <a16:creationId xmlns:a16="http://schemas.microsoft.com/office/drawing/2014/main" id="{9C8971C7-2C0B-C14C-B073-235B7996D866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1522348F-ABC7-2BF6-5D1F-F8188D16936B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7" name="Oval 496">
              <a:extLst>
                <a:ext uri="{FF2B5EF4-FFF2-40B4-BE49-F238E27FC236}">
                  <a16:creationId xmlns:a16="http://schemas.microsoft.com/office/drawing/2014/main" id="{3CE09254-95AA-0037-91D2-5C690101C866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897576CA-B9FF-C147-ADB8-B5B7C2E67068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9" name="Oval 498">
              <a:extLst>
                <a:ext uri="{FF2B5EF4-FFF2-40B4-BE49-F238E27FC236}">
                  <a16:creationId xmlns:a16="http://schemas.microsoft.com/office/drawing/2014/main" id="{F7096C71-8348-8187-A14B-5E91ECB93CDA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00" name="Group 499">
              <a:extLst>
                <a:ext uri="{FF2B5EF4-FFF2-40B4-BE49-F238E27FC236}">
                  <a16:creationId xmlns:a16="http://schemas.microsoft.com/office/drawing/2014/main" id="{CD0214F6-CC31-A543-93CB-E84A8653D37E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DCD1A227-CC95-8090-3639-E3DE34A0170E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06B022CE-0058-2A0E-EA16-2B9FCD50FA9C}"/>
                  </a:ext>
                </a:extLst>
              </p:cNvPr>
              <p:cNvCxnSpPr>
                <a:stCxn id="501" idx="1"/>
                <a:endCxn id="50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3" name="Group 502">
            <a:extLst>
              <a:ext uri="{FF2B5EF4-FFF2-40B4-BE49-F238E27FC236}">
                <a16:creationId xmlns:a16="http://schemas.microsoft.com/office/drawing/2014/main" id="{CED3ADE0-C1B5-3BEE-551C-C989126C48F2}"/>
              </a:ext>
            </a:extLst>
          </p:cNvPr>
          <p:cNvGrpSpPr/>
          <p:nvPr/>
        </p:nvGrpSpPr>
        <p:grpSpPr>
          <a:xfrm rot="5400000">
            <a:off x="1753857" y="3061059"/>
            <a:ext cx="2801670" cy="64407"/>
            <a:chOff x="0" y="5641428"/>
            <a:chExt cx="9144000" cy="210209"/>
          </a:xfrm>
        </p:grpSpPr>
        <p:sp>
          <p:nvSpPr>
            <p:cNvPr id="504" name="Oval 503">
              <a:extLst>
                <a:ext uri="{FF2B5EF4-FFF2-40B4-BE49-F238E27FC236}">
                  <a16:creationId xmlns:a16="http://schemas.microsoft.com/office/drawing/2014/main" id="{E203E8CF-8E71-61F6-1D9C-E9C1829B6B08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80A6AF33-C7FE-1024-8946-D73BD33513C3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6" name="Oval 505">
              <a:extLst>
                <a:ext uri="{FF2B5EF4-FFF2-40B4-BE49-F238E27FC236}">
                  <a16:creationId xmlns:a16="http://schemas.microsoft.com/office/drawing/2014/main" id="{B0B07EEC-6828-9C57-8B56-BBFB0D826C6F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03E0CD3-2EC0-9CF9-F0CC-1974EFC9503A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8" name="Oval 507">
              <a:extLst>
                <a:ext uri="{FF2B5EF4-FFF2-40B4-BE49-F238E27FC236}">
                  <a16:creationId xmlns:a16="http://schemas.microsoft.com/office/drawing/2014/main" id="{DAE7B98B-D838-B74A-A314-A13BE458D159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9" name="Oval 508">
              <a:extLst>
                <a:ext uri="{FF2B5EF4-FFF2-40B4-BE49-F238E27FC236}">
                  <a16:creationId xmlns:a16="http://schemas.microsoft.com/office/drawing/2014/main" id="{871A5C3C-BFF9-6221-3240-4E52AAAF25AD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0" name="Oval 509">
              <a:extLst>
                <a:ext uri="{FF2B5EF4-FFF2-40B4-BE49-F238E27FC236}">
                  <a16:creationId xmlns:a16="http://schemas.microsoft.com/office/drawing/2014/main" id="{EF3D8FF1-CB76-55EB-8C92-653238D7C700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1" name="Oval 510">
              <a:extLst>
                <a:ext uri="{FF2B5EF4-FFF2-40B4-BE49-F238E27FC236}">
                  <a16:creationId xmlns:a16="http://schemas.microsoft.com/office/drawing/2014/main" id="{FAEC2C12-C4D6-30C1-E3D8-3B88F40CB3C8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12" name="Group 511">
              <a:extLst>
                <a:ext uri="{FF2B5EF4-FFF2-40B4-BE49-F238E27FC236}">
                  <a16:creationId xmlns:a16="http://schemas.microsoft.com/office/drawing/2014/main" id="{9F47445A-9855-0327-6B81-6B6E713B800E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13" name="Rectangle 512">
                <a:extLst>
                  <a:ext uri="{FF2B5EF4-FFF2-40B4-BE49-F238E27FC236}">
                    <a16:creationId xmlns:a16="http://schemas.microsoft.com/office/drawing/2014/main" id="{CFE30F6B-8E14-02C8-4B4E-6DDBB6E0AFAE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14" name="Straight Connector 513">
                <a:extLst>
                  <a:ext uri="{FF2B5EF4-FFF2-40B4-BE49-F238E27FC236}">
                    <a16:creationId xmlns:a16="http://schemas.microsoft.com/office/drawing/2014/main" id="{A8BEE90A-059A-71A0-A7EA-827721313D9F}"/>
                  </a:ext>
                </a:extLst>
              </p:cNvPr>
              <p:cNvCxnSpPr>
                <a:stCxn id="513" idx="1"/>
                <a:endCxn id="51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15" name="Group 514">
            <a:extLst>
              <a:ext uri="{FF2B5EF4-FFF2-40B4-BE49-F238E27FC236}">
                <a16:creationId xmlns:a16="http://schemas.microsoft.com/office/drawing/2014/main" id="{B7959473-D380-DA29-48F7-5AB99192D004}"/>
              </a:ext>
            </a:extLst>
          </p:cNvPr>
          <p:cNvGrpSpPr/>
          <p:nvPr/>
        </p:nvGrpSpPr>
        <p:grpSpPr>
          <a:xfrm rot="5400000">
            <a:off x="1753857" y="5743578"/>
            <a:ext cx="2801670" cy="64407"/>
            <a:chOff x="0" y="5641428"/>
            <a:chExt cx="9144000" cy="210209"/>
          </a:xfrm>
        </p:grpSpPr>
        <p:sp>
          <p:nvSpPr>
            <p:cNvPr id="516" name="Oval 515">
              <a:extLst>
                <a:ext uri="{FF2B5EF4-FFF2-40B4-BE49-F238E27FC236}">
                  <a16:creationId xmlns:a16="http://schemas.microsoft.com/office/drawing/2014/main" id="{BF064424-F42A-983C-51BB-078D8644B45F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7" name="Oval 516">
              <a:extLst>
                <a:ext uri="{FF2B5EF4-FFF2-40B4-BE49-F238E27FC236}">
                  <a16:creationId xmlns:a16="http://schemas.microsoft.com/office/drawing/2014/main" id="{61A6D273-BCEA-70BE-4D2F-1F13A56D224A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8" name="Oval 517">
              <a:extLst>
                <a:ext uri="{FF2B5EF4-FFF2-40B4-BE49-F238E27FC236}">
                  <a16:creationId xmlns:a16="http://schemas.microsoft.com/office/drawing/2014/main" id="{531BA7FC-FE4A-B0B2-C98C-04F8BBA40668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9" name="Oval 518">
              <a:extLst>
                <a:ext uri="{FF2B5EF4-FFF2-40B4-BE49-F238E27FC236}">
                  <a16:creationId xmlns:a16="http://schemas.microsoft.com/office/drawing/2014/main" id="{3A4DB767-5CBA-3580-8B76-CAD6F88EDB7D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0" name="Oval 519">
              <a:extLst>
                <a:ext uri="{FF2B5EF4-FFF2-40B4-BE49-F238E27FC236}">
                  <a16:creationId xmlns:a16="http://schemas.microsoft.com/office/drawing/2014/main" id="{BB61CFC8-C30E-16F4-E960-94DE51B11984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1" name="Oval 520">
              <a:extLst>
                <a:ext uri="{FF2B5EF4-FFF2-40B4-BE49-F238E27FC236}">
                  <a16:creationId xmlns:a16="http://schemas.microsoft.com/office/drawing/2014/main" id="{5A77B9EB-EFCD-83EF-A03F-34F64BD0B078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2" name="Oval 521">
              <a:extLst>
                <a:ext uri="{FF2B5EF4-FFF2-40B4-BE49-F238E27FC236}">
                  <a16:creationId xmlns:a16="http://schemas.microsoft.com/office/drawing/2014/main" id="{F7292999-163C-5E5A-29A5-C47BF2AB9262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3" name="Oval 522">
              <a:extLst>
                <a:ext uri="{FF2B5EF4-FFF2-40B4-BE49-F238E27FC236}">
                  <a16:creationId xmlns:a16="http://schemas.microsoft.com/office/drawing/2014/main" id="{A630FD0D-DD10-426E-E959-DE4F25CA493E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24" name="Group 523">
              <a:extLst>
                <a:ext uri="{FF2B5EF4-FFF2-40B4-BE49-F238E27FC236}">
                  <a16:creationId xmlns:a16="http://schemas.microsoft.com/office/drawing/2014/main" id="{E31970C8-F6E9-1569-03B2-6631A661C8E2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25" name="Rectangle 524">
                <a:extLst>
                  <a:ext uri="{FF2B5EF4-FFF2-40B4-BE49-F238E27FC236}">
                    <a16:creationId xmlns:a16="http://schemas.microsoft.com/office/drawing/2014/main" id="{25C888B7-26F8-40A0-5908-0B31416EE59E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1A22DCAB-C8E6-BC2D-E046-54AF92A7874B}"/>
                  </a:ext>
                </a:extLst>
              </p:cNvPr>
              <p:cNvCxnSpPr>
                <a:stCxn id="525" idx="1"/>
                <a:endCxn id="52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27" name="Group 526">
            <a:extLst>
              <a:ext uri="{FF2B5EF4-FFF2-40B4-BE49-F238E27FC236}">
                <a16:creationId xmlns:a16="http://schemas.microsoft.com/office/drawing/2014/main" id="{2D423D5E-2BA3-AC06-AF14-547A15A0506B}"/>
              </a:ext>
            </a:extLst>
          </p:cNvPr>
          <p:cNvGrpSpPr/>
          <p:nvPr/>
        </p:nvGrpSpPr>
        <p:grpSpPr>
          <a:xfrm rot="5400000">
            <a:off x="1753857" y="8428871"/>
            <a:ext cx="2801670" cy="64407"/>
            <a:chOff x="0" y="5641428"/>
            <a:chExt cx="9144000" cy="210209"/>
          </a:xfrm>
        </p:grpSpPr>
        <p:sp>
          <p:nvSpPr>
            <p:cNvPr id="528" name="Oval 527">
              <a:extLst>
                <a:ext uri="{FF2B5EF4-FFF2-40B4-BE49-F238E27FC236}">
                  <a16:creationId xmlns:a16="http://schemas.microsoft.com/office/drawing/2014/main" id="{77812AA3-EC14-3439-8438-4B8A8A80E1FB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9" name="Oval 528">
              <a:extLst>
                <a:ext uri="{FF2B5EF4-FFF2-40B4-BE49-F238E27FC236}">
                  <a16:creationId xmlns:a16="http://schemas.microsoft.com/office/drawing/2014/main" id="{8554A251-67D3-806F-4074-C220210FFEE7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0" name="Oval 529">
              <a:extLst>
                <a:ext uri="{FF2B5EF4-FFF2-40B4-BE49-F238E27FC236}">
                  <a16:creationId xmlns:a16="http://schemas.microsoft.com/office/drawing/2014/main" id="{DE629B07-074D-3136-568F-68794396F38E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1" name="Oval 530">
              <a:extLst>
                <a:ext uri="{FF2B5EF4-FFF2-40B4-BE49-F238E27FC236}">
                  <a16:creationId xmlns:a16="http://schemas.microsoft.com/office/drawing/2014/main" id="{B9DAC457-B83C-4D70-D3C1-A2AD80BBA468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2" name="Oval 531">
              <a:extLst>
                <a:ext uri="{FF2B5EF4-FFF2-40B4-BE49-F238E27FC236}">
                  <a16:creationId xmlns:a16="http://schemas.microsoft.com/office/drawing/2014/main" id="{F82CE953-ABA5-135A-5680-AC7EF8555B22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3" name="Oval 532">
              <a:extLst>
                <a:ext uri="{FF2B5EF4-FFF2-40B4-BE49-F238E27FC236}">
                  <a16:creationId xmlns:a16="http://schemas.microsoft.com/office/drawing/2014/main" id="{01341DE8-4953-22AB-8A16-B4D0CD97CC2D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D6B26130-0EBC-B4AD-0210-D14A7BE8CA11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5" name="Oval 534">
              <a:extLst>
                <a:ext uri="{FF2B5EF4-FFF2-40B4-BE49-F238E27FC236}">
                  <a16:creationId xmlns:a16="http://schemas.microsoft.com/office/drawing/2014/main" id="{8FD8C3FF-679A-6643-D952-F6221B3870AB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36" name="Group 535">
              <a:extLst>
                <a:ext uri="{FF2B5EF4-FFF2-40B4-BE49-F238E27FC236}">
                  <a16:creationId xmlns:a16="http://schemas.microsoft.com/office/drawing/2014/main" id="{A6D3D24D-C976-ABB6-8FB8-1E7558E997A1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A51317AA-D867-78C6-374A-8AC8647B78DF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7E17D156-D39A-3519-1E45-9BCC2804CA7D}"/>
                  </a:ext>
                </a:extLst>
              </p:cNvPr>
              <p:cNvCxnSpPr>
                <a:stCxn id="537" idx="1"/>
                <a:endCxn id="53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9" name="Group 538">
            <a:extLst>
              <a:ext uri="{FF2B5EF4-FFF2-40B4-BE49-F238E27FC236}">
                <a16:creationId xmlns:a16="http://schemas.microsoft.com/office/drawing/2014/main" id="{6608AB7C-3103-98F5-58E9-FE84A8930029}"/>
              </a:ext>
            </a:extLst>
          </p:cNvPr>
          <p:cNvGrpSpPr/>
          <p:nvPr/>
        </p:nvGrpSpPr>
        <p:grpSpPr>
          <a:xfrm rot="5400000">
            <a:off x="2558378" y="670962"/>
            <a:ext cx="2801670" cy="64407"/>
            <a:chOff x="0" y="5641428"/>
            <a:chExt cx="9144000" cy="210209"/>
          </a:xfrm>
        </p:grpSpPr>
        <p:sp>
          <p:nvSpPr>
            <p:cNvPr id="540" name="Oval 539">
              <a:extLst>
                <a:ext uri="{FF2B5EF4-FFF2-40B4-BE49-F238E27FC236}">
                  <a16:creationId xmlns:a16="http://schemas.microsoft.com/office/drawing/2014/main" id="{2E1F088C-EC71-F4D6-CDEA-AAD339367B18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1" name="Oval 540">
              <a:extLst>
                <a:ext uri="{FF2B5EF4-FFF2-40B4-BE49-F238E27FC236}">
                  <a16:creationId xmlns:a16="http://schemas.microsoft.com/office/drawing/2014/main" id="{7EE7DDE8-43B7-593E-4329-5C387B0EC9AF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E9B454E4-5F4E-D831-5FED-E344B1B1DCD6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4A8D802B-9406-3669-5C7F-EE89BC5C7768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9E974E86-83C7-A1DF-674A-5A7F4185A054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04034DD8-0B59-8291-7F3A-8E60F7851699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448568C5-462F-8D5C-CD78-084D1B45B4E5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5A9BECFC-33E5-A0F8-D012-38D8774092D9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48" name="Group 547">
              <a:extLst>
                <a:ext uri="{FF2B5EF4-FFF2-40B4-BE49-F238E27FC236}">
                  <a16:creationId xmlns:a16="http://schemas.microsoft.com/office/drawing/2014/main" id="{6F26CD72-F4A8-408F-BD8A-91B3EE1F319A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12521336-782E-D91C-45CE-6CF5F72CDF71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7A274EF6-0AC8-4A00-CA04-74AAA2D53F75}"/>
                  </a:ext>
                </a:extLst>
              </p:cNvPr>
              <p:cNvCxnSpPr>
                <a:stCxn id="549" idx="1"/>
                <a:endCxn id="54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1" name="Group 550">
            <a:extLst>
              <a:ext uri="{FF2B5EF4-FFF2-40B4-BE49-F238E27FC236}">
                <a16:creationId xmlns:a16="http://schemas.microsoft.com/office/drawing/2014/main" id="{FC57BA3C-2E09-F459-0307-4F15E985BE6D}"/>
              </a:ext>
            </a:extLst>
          </p:cNvPr>
          <p:cNvGrpSpPr/>
          <p:nvPr/>
        </p:nvGrpSpPr>
        <p:grpSpPr>
          <a:xfrm rot="5400000">
            <a:off x="2558378" y="3356254"/>
            <a:ext cx="2801670" cy="64407"/>
            <a:chOff x="0" y="5641428"/>
            <a:chExt cx="9144000" cy="210209"/>
          </a:xfrm>
        </p:grpSpPr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29F115E9-6B12-A89A-2EDC-99A7C57DE238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86791134-A0C2-3D69-155F-715BC9726B4C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582D515A-AF1B-39AF-ED30-C797E79DF753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C9EC8AD0-8F30-64E6-8A8C-396085BC721C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4672EF55-1365-27D4-AA8C-D8BCA48A65A2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2F7F52F7-7428-1B3B-18B6-F40F5A048FD4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FCCC15D8-FF45-9BBE-BE35-4A0F3B87E9CA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9AEFDFA4-C814-CF8C-5CA6-90873CCDE71B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60" name="Group 559">
              <a:extLst>
                <a:ext uri="{FF2B5EF4-FFF2-40B4-BE49-F238E27FC236}">
                  <a16:creationId xmlns:a16="http://schemas.microsoft.com/office/drawing/2014/main" id="{2250AABE-4D62-C08E-9984-0D24D610813F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61" name="Rectangle 560">
                <a:extLst>
                  <a:ext uri="{FF2B5EF4-FFF2-40B4-BE49-F238E27FC236}">
                    <a16:creationId xmlns:a16="http://schemas.microsoft.com/office/drawing/2014/main" id="{9F23B846-54C8-C218-5485-EBD31999A313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62" name="Straight Connector 561">
                <a:extLst>
                  <a:ext uri="{FF2B5EF4-FFF2-40B4-BE49-F238E27FC236}">
                    <a16:creationId xmlns:a16="http://schemas.microsoft.com/office/drawing/2014/main" id="{FCE42DBA-AF0A-3832-A898-C75286D7AB16}"/>
                  </a:ext>
                </a:extLst>
              </p:cNvPr>
              <p:cNvCxnSpPr>
                <a:stCxn id="561" idx="1"/>
                <a:endCxn id="56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3" name="Group 562">
            <a:extLst>
              <a:ext uri="{FF2B5EF4-FFF2-40B4-BE49-F238E27FC236}">
                <a16:creationId xmlns:a16="http://schemas.microsoft.com/office/drawing/2014/main" id="{6108B976-DC16-B55C-270B-8650973A9242}"/>
              </a:ext>
            </a:extLst>
          </p:cNvPr>
          <p:cNvGrpSpPr/>
          <p:nvPr/>
        </p:nvGrpSpPr>
        <p:grpSpPr>
          <a:xfrm rot="5400000">
            <a:off x="2558378" y="6038774"/>
            <a:ext cx="2801670" cy="64407"/>
            <a:chOff x="0" y="5641428"/>
            <a:chExt cx="9144000" cy="210209"/>
          </a:xfrm>
        </p:grpSpPr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0EFC371C-DAF4-3787-97BE-898C4BFC4B0F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958D1976-4004-A710-1C60-7E284FD0F191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78672EC3-0313-33A5-512F-AC9DCF295390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4CBB3807-1183-9EF8-7EFE-FF8DE57E44BD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C52600FB-A043-1872-924C-C3941091C354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B890388D-AE51-CE9D-9B9F-5E1F64830F4D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86461B6A-79C3-768F-00D4-CEFE4D08840E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BED7D0F8-8A14-0673-3FB7-99CC04D9B417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51FCBF32-FEE4-38A7-23D0-16CB545F5434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73" name="Rectangle 572">
                <a:extLst>
                  <a:ext uri="{FF2B5EF4-FFF2-40B4-BE49-F238E27FC236}">
                    <a16:creationId xmlns:a16="http://schemas.microsoft.com/office/drawing/2014/main" id="{AB5A52B0-B9E7-B570-822B-4582AE01C291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74" name="Straight Connector 573">
                <a:extLst>
                  <a:ext uri="{FF2B5EF4-FFF2-40B4-BE49-F238E27FC236}">
                    <a16:creationId xmlns:a16="http://schemas.microsoft.com/office/drawing/2014/main" id="{AED02C8C-19F7-A103-3CEA-9434038A01C1}"/>
                  </a:ext>
                </a:extLst>
              </p:cNvPr>
              <p:cNvCxnSpPr>
                <a:stCxn id="573" idx="1"/>
                <a:endCxn id="57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5" name="Group 574">
            <a:extLst>
              <a:ext uri="{FF2B5EF4-FFF2-40B4-BE49-F238E27FC236}">
                <a16:creationId xmlns:a16="http://schemas.microsoft.com/office/drawing/2014/main" id="{0F9049BB-6681-2847-5E31-352A409A4715}"/>
              </a:ext>
            </a:extLst>
          </p:cNvPr>
          <p:cNvGrpSpPr/>
          <p:nvPr/>
        </p:nvGrpSpPr>
        <p:grpSpPr>
          <a:xfrm rot="5400000">
            <a:off x="2558378" y="8724066"/>
            <a:ext cx="2801670" cy="64407"/>
            <a:chOff x="0" y="5641428"/>
            <a:chExt cx="9144000" cy="210209"/>
          </a:xfrm>
        </p:grpSpPr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E7074843-2F52-B81A-398E-72FBE246AC3D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A64CFB34-C357-3547-4751-EC514C7343FF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AF1BF82D-E2AE-300E-9344-ABFFCA438A08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6A5394F5-603E-9562-C493-5DD372BCC4EE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CA1E1DDE-91EC-E562-8C60-7CFBD26DBD1D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01C2DD57-74F4-F670-8829-F4AACABC46F8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8CFC1279-CF6C-6886-4E96-9F20BCD35B73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EEA2B916-5612-1466-FFEB-0D4DDEA6EC96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84" name="Group 583">
              <a:extLst>
                <a:ext uri="{FF2B5EF4-FFF2-40B4-BE49-F238E27FC236}">
                  <a16:creationId xmlns:a16="http://schemas.microsoft.com/office/drawing/2014/main" id="{55A8EBC7-6490-674F-0A1C-DFBB04F637CE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16E96D5D-9AA0-804B-E9AE-A39C4DF78A38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86" name="Straight Connector 585">
                <a:extLst>
                  <a:ext uri="{FF2B5EF4-FFF2-40B4-BE49-F238E27FC236}">
                    <a16:creationId xmlns:a16="http://schemas.microsoft.com/office/drawing/2014/main" id="{AD7D5320-3815-0D71-74FF-CC300AE0C494}"/>
                  </a:ext>
                </a:extLst>
              </p:cNvPr>
              <p:cNvCxnSpPr>
                <a:stCxn id="585" idx="1"/>
                <a:endCxn id="58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87" name="Group 586">
            <a:extLst>
              <a:ext uri="{FF2B5EF4-FFF2-40B4-BE49-F238E27FC236}">
                <a16:creationId xmlns:a16="http://schemas.microsoft.com/office/drawing/2014/main" id="{6D5F2146-9AAE-6F1E-4F2E-90751F405B78}"/>
              </a:ext>
            </a:extLst>
          </p:cNvPr>
          <p:cNvGrpSpPr/>
          <p:nvPr/>
        </p:nvGrpSpPr>
        <p:grpSpPr>
          <a:xfrm rot="5400000">
            <a:off x="3388304" y="-905917"/>
            <a:ext cx="2801670" cy="64407"/>
            <a:chOff x="0" y="5641428"/>
            <a:chExt cx="9144000" cy="210209"/>
          </a:xfrm>
        </p:grpSpPr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9799F453-C727-A3C6-83B5-42695B9EE031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6898852B-7412-B9F3-B920-996AA4E79C47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B3E23BB0-EC31-ED29-52E0-14008F80036F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1" name="Oval 590">
              <a:extLst>
                <a:ext uri="{FF2B5EF4-FFF2-40B4-BE49-F238E27FC236}">
                  <a16:creationId xmlns:a16="http://schemas.microsoft.com/office/drawing/2014/main" id="{26C7B812-D16D-F0DA-6DA1-2B342BB17F57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2" name="Oval 591">
              <a:extLst>
                <a:ext uri="{FF2B5EF4-FFF2-40B4-BE49-F238E27FC236}">
                  <a16:creationId xmlns:a16="http://schemas.microsoft.com/office/drawing/2014/main" id="{182AD6E3-DB33-DEF4-59C3-AE8A08AF523C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3" name="Oval 592">
              <a:extLst>
                <a:ext uri="{FF2B5EF4-FFF2-40B4-BE49-F238E27FC236}">
                  <a16:creationId xmlns:a16="http://schemas.microsoft.com/office/drawing/2014/main" id="{6E24EA98-7910-C4C3-EF8C-16F5425AC55F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4" name="Oval 593">
              <a:extLst>
                <a:ext uri="{FF2B5EF4-FFF2-40B4-BE49-F238E27FC236}">
                  <a16:creationId xmlns:a16="http://schemas.microsoft.com/office/drawing/2014/main" id="{F01C5E56-1EFD-401F-558E-06CCBDF404A6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4BEC47AD-585C-E44F-8DAC-591D89E0667C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CBEDC941-1AAE-DADF-0AB1-9EF9F4D39324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597" name="Rectangle 596">
                <a:extLst>
                  <a:ext uri="{FF2B5EF4-FFF2-40B4-BE49-F238E27FC236}">
                    <a16:creationId xmlns:a16="http://schemas.microsoft.com/office/drawing/2014/main" id="{0C8A4790-1416-915E-365F-EE689CED8D8A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598" name="Straight Connector 597">
                <a:extLst>
                  <a:ext uri="{FF2B5EF4-FFF2-40B4-BE49-F238E27FC236}">
                    <a16:creationId xmlns:a16="http://schemas.microsoft.com/office/drawing/2014/main" id="{F5154130-646A-7F44-69E3-8B6246C99617}"/>
                  </a:ext>
                </a:extLst>
              </p:cNvPr>
              <p:cNvCxnSpPr>
                <a:stCxn id="597" idx="1"/>
                <a:endCxn id="59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7D8C7371-1C56-DED6-C916-3E67EA40FE94}"/>
              </a:ext>
            </a:extLst>
          </p:cNvPr>
          <p:cNvGrpSpPr/>
          <p:nvPr/>
        </p:nvGrpSpPr>
        <p:grpSpPr>
          <a:xfrm rot="5400000">
            <a:off x="3388304" y="1779374"/>
            <a:ext cx="2801670" cy="64407"/>
            <a:chOff x="0" y="5641428"/>
            <a:chExt cx="9144000" cy="210209"/>
          </a:xfrm>
        </p:grpSpPr>
        <p:sp>
          <p:nvSpPr>
            <p:cNvPr id="600" name="Oval 599">
              <a:extLst>
                <a:ext uri="{FF2B5EF4-FFF2-40B4-BE49-F238E27FC236}">
                  <a16:creationId xmlns:a16="http://schemas.microsoft.com/office/drawing/2014/main" id="{FE0BDE68-3960-627A-AEBC-4FEA4E3187D4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1" name="Oval 600">
              <a:extLst>
                <a:ext uri="{FF2B5EF4-FFF2-40B4-BE49-F238E27FC236}">
                  <a16:creationId xmlns:a16="http://schemas.microsoft.com/office/drawing/2014/main" id="{1641173B-BF6D-4012-B468-2EF506CBE4DA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C9351C8A-F229-4109-6791-5554BBAE2084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3" name="Oval 602">
              <a:extLst>
                <a:ext uri="{FF2B5EF4-FFF2-40B4-BE49-F238E27FC236}">
                  <a16:creationId xmlns:a16="http://schemas.microsoft.com/office/drawing/2014/main" id="{D48FAB7B-26F2-4003-E08A-9EAC477A5D08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4" name="Oval 603">
              <a:extLst>
                <a:ext uri="{FF2B5EF4-FFF2-40B4-BE49-F238E27FC236}">
                  <a16:creationId xmlns:a16="http://schemas.microsoft.com/office/drawing/2014/main" id="{A6A3F1A8-FCD6-7B65-6320-930A1C936394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5" name="Oval 604">
              <a:extLst>
                <a:ext uri="{FF2B5EF4-FFF2-40B4-BE49-F238E27FC236}">
                  <a16:creationId xmlns:a16="http://schemas.microsoft.com/office/drawing/2014/main" id="{CEBDD684-04EB-9562-0D87-EED29463C8B5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7B942CF1-486E-DA78-DAC9-7926CEF1387C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085F4B2D-2491-320F-CC0C-BB49A71F1035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08" name="Group 607">
              <a:extLst>
                <a:ext uri="{FF2B5EF4-FFF2-40B4-BE49-F238E27FC236}">
                  <a16:creationId xmlns:a16="http://schemas.microsoft.com/office/drawing/2014/main" id="{4AEC4F8C-CBA9-6A1F-89B8-BA3155A110C2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063035B1-C2A6-0732-0B31-5705802EF295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10" name="Straight Connector 609">
                <a:extLst>
                  <a:ext uri="{FF2B5EF4-FFF2-40B4-BE49-F238E27FC236}">
                    <a16:creationId xmlns:a16="http://schemas.microsoft.com/office/drawing/2014/main" id="{0F5FB36E-1DE8-F9FA-8A90-804F2E1A702A}"/>
                  </a:ext>
                </a:extLst>
              </p:cNvPr>
              <p:cNvCxnSpPr>
                <a:stCxn id="609" idx="1"/>
                <a:endCxn id="60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11" name="Group 610">
            <a:extLst>
              <a:ext uri="{FF2B5EF4-FFF2-40B4-BE49-F238E27FC236}">
                <a16:creationId xmlns:a16="http://schemas.microsoft.com/office/drawing/2014/main" id="{C85901B7-F2A6-7F78-D7A5-9A6DD14FB0EB}"/>
              </a:ext>
            </a:extLst>
          </p:cNvPr>
          <p:cNvGrpSpPr/>
          <p:nvPr/>
        </p:nvGrpSpPr>
        <p:grpSpPr>
          <a:xfrm rot="5400000">
            <a:off x="3388304" y="4461894"/>
            <a:ext cx="2801670" cy="64407"/>
            <a:chOff x="0" y="5641428"/>
            <a:chExt cx="9144000" cy="210209"/>
          </a:xfrm>
        </p:grpSpPr>
        <p:sp>
          <p:nvSpPr>
            <p:cNvPr id="612" name="Oval 611">
              <a:extLst>
                <a:ext uri="{FF2B5EF4-FFF2-40B4-BE49-F238E27FC236}">
                  <a16:creationId xmlns:a16="http://schemas.microsoft.com/office/drawing/2014/main" id="{B1455EE8-9073-413C-434C-500BB85EC1D3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3" name="Oval 612">
              <a:extLst>
                <a:ext uri="{FF2B5EF4-FFF2-40B4-BE49-F238E27FC236}">
                  <a16:creationId xmlns:a16="http://schemas.microsoft.com/office/drawing/2014/main" id="{F33C256A-69B1-1C29-AF8D-58DF47D66FA9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4" name="Oval 613">
              <a:extLst>
                <a:ext uri="{FF2B5EF4-FFF2-40B4-BE49-F238E27FC236}">
                  <a16:creationId xmlns:a16="http://schemas.microsoft.com/office/drawing/2014/main" id="{2ABE4086-FA49-22DD-2582-7721EFCBD8C9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5" name="Oval 614">
              <a:extLst>
                <a:ext uri="{FF2B5EF4-FFF2-40B4-BE49-F238E27FC236}">
                  <a16:creationId xmlns:a16="http://schemas.microsoft.com/office/drawing/2014/main" id="{862C506D-603C-6336-FBE9-4FFF6C45E5E5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6" name="Oval 615">
              <a:extLst>
                <a:ext uri="{FF2B5EF4-FFF2-40B4-BE49-F238E27FC236}">
                  <a16:creationId xmlns:a16="http://schemas.microsoft.com/office/drawing/2014/main" id="{624B8656-9469-2227-CC77-DC7DACCF2178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7" name="Oval 616">
              <a:extLst>
                <a:ext uri="{FF2B5EF4-FFF2-40B4-BE49-F238E27FC236}">
                  <a16:creationId xmlns:a16="http://schemas.microsoft.com/office/drawing/2014/main" id="{37C20360-6A4E-4895-2BD6-147320DC9ECA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8" name="Oval 617">
              <a:extLst>
                <a:ext uri="{FF2B5EF4-FFF2-40B4-BE49-F238E27FC236}">
                  <a16:creationId xmlns:a16="http://schemas.microsoft.com/office/drawing/2014/main" id="{993AE560-9998-CF4A-4206-C56F23CEE826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9" name="Oval 618">
              <a:extLst>
                <a:ext uri="{FF2B5EF4-FFF2-40B4-BE49-F238E27FC236}">
                  <a16:creationId xmlns:a16="http://schemas.microsoft.com/office/drawing/2014/main" id="{84F5B7D9-881D-B74F-F53F-CA7B37B22825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20" name="Group 619">
              <a:extLst>
                <a:ext uri="{FF2B5EF4-FFF2-40B4-BE49-F238E27FC236}">
                  <a16:creationId xmlns:a16="http://schemas.microsoft.com/office/drawing/2014/main" id="{8FEAE8DF-9C77-7EB4-8544-6A72D83FACAD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21" name="Rectangle 620">
                <a:extLst>
                  <a:ext uri="{FF2B5EF4-FFF2-40B4-BE49-F238E27FC236}">
                    <a16:creationId xmlns:a16="http://schemas.microsoft.com/office/drawing/2014/main" id="{524A3F37-4BDA-2561-23CC-9075E78332DC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22" name="Straight Connector 621">
                <a:extLst>
                  <a:ext uri="{FF2B5EF4-FFF2-40B4-BE49-F238E27FC236}">
                    <a16:creationId xmlns:a16="http://schemas.microsoft.com/office/drawing/2014/main" id="{8750EB0D-D562-CA42-878A-FE5C54BE234F}"/>
                  </a:ext>
                </a:extLst>
              </p:cNvPr>
              <p:cNvCxnSpPr>
                <a:stCxn id="621" idx="1"/>
                <a:endCxn id="62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34BB69BF-68A5-6C4D-3042-645898A420B7}"/>
              </a:ext>
            </a:extLst>
          </p:cNvPr>
          <p:cNvGrpSpPr/>
          <p:nvPr/>
        </p:nvGrpSpPr>
        <p:grpSpPr>
          <a:xfrm rot="5400000">
            <a:off x="3388304" y="7147185"/>
            <a:ext cx="2801670" cy="64407"/>
            <a:chOff x="0" y="5641428"/>
            <a:chExt cx="9144000" cy="210209"/>
          </a:xfrm>
        </p:grpSpPr>
        <p:sp>
          <p:nvSpPr>
            <p:cNvPr id="624" name="Oval 623">
              <a:extLst>
                <a:ext uri="{FF2B5EF4-FFF2-40B4-BE49-F238E27FC236}">
                  <a16:creationId xmlns:a16="http://schemas.microsoft.com/office/drawing/2014/main" id="{CBE1E627-6081-B135-6DDF-AF2C3B72DEBD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5" name="Oval 624">
              <a:extLst>
                <a:ext uri="{FF2B5EF4-FFF2-40B4-BE49-F238E27FC236}">
                  <a16:creationId xmlns:a16="http://schemas.microsoft.com/office/drawing/2014/main" id="{0EE65556-6F91-9084-6981-835A65C6328B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6" name="Oval 625">
              <a:extLst>
                <a:ext uri="{FF2B5EF4-FFF2-40B4-BE49-F238E27FC236}">
                  <a16:creationId xmlns:a16="http://schemas.microsoft.com/office/drawing/2014/main" id="{6666F4BC-21BB-8471-A6C7-5984F4DFFE31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7" name="Oval 626">
              <a:extLst>
                <a:ext uri="{FF2B5EF4-FFF2-40B4-BE49-F238E27FC236}">
                  <a16:creationId xmlns:a16="http://schemas.microsoft.com/office/drawing/2014/main" id="{68064DDE-D96E-7BF2-CE39-A2598F02E637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8" name="Oval 627">
              <a:extLst>
                <a:ext uri="{FF2B5EF4-FFF2-40B4-BE49-F238E27FC236}">
                  <a16:creationId xmlns:a16="http://schemas.microsoft.com/office/drawing/2014/main" id="{ECE98AD7-7899-BDAE-8C9D-7F4799CE7868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9" name="Oval 628">
              <a:extLst>
                <a:ext uri="{FF2B5EF4-FFF2-40B4-BE49-F238E27FC236}">
                  <a16:creationId xmlns:a16="http://schemas.microsoft.com/office/drawing/2014/main" id="{ECDFB895-864C-7ED4-D82B-5DD55F8972BC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0" name="Oval 629">
              <a:extLst>
                <a:ext uri="{FF2B5EF4-FFF2-40B4-BE49-F238E27FC236}">
                  <a16:creationId xmlns:a16="http://schemas.microsoft.com/office/drawing/2014/main" id="{AC9363E8-11F6-A05C-5DDA-E770B89CF6F6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1" name="Oval 630">
              <a:extLst>
                <a:ext uri="{FF2B5EF4-FFF2-40B4-BE49-F238E27FC236}">
                  <a16:creationId xmlns:a16="http://schemas.microsoft.com/office/drawing/2014/main" id="{591A30A3-861B-3B63-ED94-2ED89F827ABF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32C67DF6-1FCE-4AD2-6516-CDA7AB89EE09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33" name="Rectangle 632">
                <a:extLst>
                  <a:ext uri="{FF2B5EF4-FFF2-40B4-BE49-F238E27FC236}">
                    <a16:creationId xmlns:a16="http://schemas.microsoft.com/office/drawing/2014/main" id="{7ECF702B-A0C8-521D-3AD5-3135245E0242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34" name="Straight Connector 633">
                <a:extLst>
                  <a:ext uri="{FF2B5EF4-FFF2-40B4-BE49-F238E27FC236}">
                    <a16:creationId xmlns:a16="http://schemas.microsoft.com/office/drawing/2014/main" id="{EE6CBA14-322B-DC61-09CA-5E68516AE8E5}"/>
                  </a:ext>
                </a:extLst>
              </p:cNvPr>
              <p:cNvCxnSpPr>
                <a:stCxn id="633" idx="1"/>
                <a:endCxn id="63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5" name="Group 634">
            <a:extLst>
              <a:ext uri="{FF2B5EF4-FFF2-40B4-BE49-F238E27FC236}">
                <a16:creationId xmlns:a16="http://schemas.microsoft.com/office/drawing/2014/main" id="{1A6A9D5E-8E2F-A3BB-6957-240E815D1AF1}"/>
              </a:ext>
            </a:extLst>
          </p:cNvPr>
          <p:cNvGrpSpPr/>
          <p:nvPr/>
        </p:nvGrpSpPr>
        <p:grpSpPr>
          <a:xfrm rot="5400000">
            <a:off x="4116605" y="600357"/>
            <a:ext cx="2801670" cy="64407"/>
            <a:chOff x="0" y="5641428"/>
            <a:chExt cx="9144000" cy="210209"/>
          </a:xfrm>
        </p:grpSpPr>
        <p:sp>
          <p:nvSpPr>
            <p:cNvPr id="636" name="Oval 635">
              <a:extLst>
                <a:ext uri="{FF2B5EF4-FFF2-40B4-BE49-F238E27FC236}">
                  <a16:creationId xmlns:a16="http://schemas.microsoft.com/office/drawing/2014/main" id="{71ACF50C-6B7D-DC32-567B-83C1909FFD6E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7" name="Oval 636">
              <a:extLst>
                <a:ext uri="{FF2B5EF4-FFF2-40B4-BE49-F238E27FC236}">
                  <a16:creationId xmlns:a16="http://schemas.microsoft.com/office/drawing/2014/main" id="{CF59108E-3F62-C94F-44F5-114700E00F9D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8" name="Oval 637">
              <a:extLst>
                <a:ext uri="{FF2B5EF4-FFF2-40B4-BE49-F238E27FC236}">
                  <a16:creationId xmlns:a16="http://schemas.microsoft.com/office/drawing/2014/main" id="{AF6EE17F-0AF1-EADB-D837-32F30BB92573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9" name="Oval 638">
              <a:extLst>
                <a:ext uri="{FF2B5EF4-FFF2-40B4-BE49-F238E27FC236}">
                  <a16:creationId xmlns:a16="http://schemas.microsoft.com/office/drawing/2014/main" id="{8914200F-6F40-21D5-DB97-B050F16315BB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0" name="Oval 639">
              <a:extLst>
                <a:ext uri="{FF2B5EF4-FFF2-40B4-BE49-F238E27FC236}">
                  <a16:creationId xmlns:a16="http://schemas.microsoft.com/office/drawing/2014/main" id="{1DED9DC4-CA2D-8184-33B1-B4A74A53E386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1" name="Oval 640">
              <a:extLst>
                <a:ext uri="{FF2B5EF4-FFF2-40B4-BE49-F238E27FC236}">
                  <a16:creationId xmlns:a16="http://schemas.microsoft.com/office/drawing/2014/main" id="{8DC74284-5E40-5B9B-1D6B-BE940FBF8FCB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7A5F1B95-EA8D-1EE3-A0E3-3A0F5127B13C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3" name="Oval 642">
              <a:extLst>
                <a:ext uri="{FF2B5EF4-FFF2-40B4-BE49-F238E27FC236}">
                  <a16:creationId xmlns:a16="http://schemas.microsoft.com/office/drawing/2014/main" id="{A14E5682-735C-421B-C9B1-A12F6DCBA0C4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44" name="Group 643">
              <a:extLst>
                <a:ext uri="{FF2B5EF4-FFF2-40B4-BE49-F238E27FC236}">
                  <a16:creationId xmlns:a16="http://schemas.microsoft.com/office/drawing/2014/main" id="{A2159A30-5DF3-A31C-BF32-E9E489FE6875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45" name="Rectangle 644">
                <a:extLst>
                  <a:ext uri="{FF2B5EF4-FFF2-40B4-BE49-F238E27FC236}">
                    <a16:creationId xmlns:a16="http://schemas.microsoft.com/office/drawing/2014/main" id="{00CC6F33-1561-9061-C2E6-DF8E8416CAAB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027B345D-969F-16AC-46F7-077606366F2D}"/>
                  </a:ext>
                </a:extLst>
              </p:cNvPr>
              <p:cNvCxnSpPr>
                <a:stCxn id="645" idx="1"/>
                <a:endCxn id="64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7" name="Group 646">
            <a:extLst>
              <a:ext uri="{FF2B5EF4-FFF2-40B4-BE49-F238E27FC236}">
                <a16:creationId xmlns:a16="http://schemas.microsoft.com/office/drawing/2014/main" id="{2E74844B-D760-4D75-B599-5547EC1077CD}"/>
              </a:ext>
            </a:extLst>
          </p:cNvPr>
          <p:cNvGrpSpPr/>
          <p:nvPr/>
        </p:nvGrpSpPr>
        <p:grpSpPr>
          <a:xfrm rot="5400000">
            <a:off x="4116605" y="3285649"/>
            <a:ext cx="2801670" cy="64407"/>
            <a:chOff x="0" y="5641428"/>
            <a:chExt cx="9144000" cy="210209"/>
          </a:xfrm>
        </p:grpSpPr>
        <p:sp>
          <p:nvSpPr>
            <p:cNvPr id="648" name="Oval 647">
              <a:extLst>
                <a:ext uri="{FF2B5EF4-FFF2-40B4-BE49-F238E27FC236}">
                  <a16:creationId xmlns:a16="http://schemas.microsoft.com/office/drawing/2014/main" id="{AB664FC5-9061-6DE1-0769-3BBC7650045F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9" name="Oval 648">
              <a:extLst>
                <a:ext uri="{FF2B5EF4-FFF2-40B4-BE49-F238E27FC236}">
                  <a16:creationId xmlns:a16="http://schemas.microsoft.com/office/drawing/2014/main" id="{3243C2E0-4220-1A1C-8B37-1207C4CEB5F0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0" name="Oval 649">
              <a:extLst>
                <a:ext uri="{FF2B5EF4-FFF2-40B4-BE49-F238E27FC236}">
                  <a16:creationId xmlns:a16="http://schemas.microsoft.com/office/drawing/2014/main" id="{C15F16D3-3F46-9D2A-8C59-2508AC1A4C6B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1" name="Oval 650">
              <a:extLst>
                <a:ext uri="{FF2B5EF4-FFF2-40B4-BE49-F238E27FC236}">
                  <a16:creationId xmlns:a16="http://schemas.microsoft.com/office/drawing/2014/main" id="{A4835E2E-786C-3CBC-C93A-7693D82007FA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2" name="Oval 651">
              <a:extLst>
                <a:ext uri="{FF2B5EF4-FFF2-40B4-BE49-F238E27FC236}">
                  <a16:creationId xmlns:a16="http://schemas.microsoft.com/office/drawing/2014/main" id="{99C874DE-3CA6-0EF3-75B0-77E1A99D57D2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3" name="Oval 652">
              <a:extLst>
                <a:ext uri="{FF2B5EF4-FFF2-40B4-BE49-F238E27FC236}">
                  <a16:creationId xmlns:a16="http://schemas.microsoft.com/office/drawing/2014/main" id="{571BA16A-5282-67CF-06F7-85A6E88034E9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4" name="Oval 653">
              <a:extLst>
                <a:ext uri="{FF2B5EF4-FFF2-40B4-BE49-F238E27FC236}">
                  <a16:creationId xmlns:a16="http://schemas.microsoft.com/office/drawing/2014/main" id="{F3D57BA2-EA7C-69A7-D15E-E02A98EC7D31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5" name="Oval 654">
              <a:extLst>
                <a:ext uri="{FF2B5EF4-FFF2-40B4-BE49-F238E27FC236}">
                  <a16:creationId xmlns:a16="http://schemas.microsoft.com/office/drawing/2014/main" id="{CB318752-D837-C759-A320-7A0CD79A6AC5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56" name="Group 655">
              <a:extLst>
                <a:ext uri="{FF2B5EF4-FFF2-40B4-BE49-F238E27FC236}">
                  <a16:creationId xmlns:a16="http://schemas.microsoft.com/office/drawing/2014/main" id="{EC20B2B2-A66F-9B02-06EB-4AF39EF260D1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801F59FE-89BD-88F3-7814-A2D0315474B9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58" name="Straight Connector 657">
                <a:extLst>
                  <a:ext uri="{FF2B5EF4-FFF2-40B4-BE49-F238E27FC236}">
                    <a16:creationId xmlns:a16="http://schemas.microsoft.com/office/drawing/2014/main" id="{8AE1E65D-B6FD-9EE7-4B94-D58762429FC6}"/>
                  </a:ext>
                </a:extLst>
              </p:cNvPr>
              <p:cNvCxnSpPr>
                <a:stCxn id="657" idx="1"/>
                <a:endCxn id="65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59" name="Group 658">
            <a:extLst>
              <a:ext uri="{FF2B5EF4-FFF2-40B4-BE49-F238E27FC236}">
                <a16:creationId xmlns:a16="http://schemas.microsoft.com/office/drawing/2014/main" id="{EB40B333-CFA6-E48D-3EBE-914AF17D2A34}"/>
              </a:ext>
            </a:extLst>
          </p:cNvPr>
          <p:cNvGrpSpPr/>
          <p:nvPr/>
        </p:nvGrpSpPr>
        <p:grpSpPr>
          <a:xfrm rot="5400000">
            <a:off x="4116605" y="5968168"/>
            <a:ext cx="2801670" cy="64407"/>
            <a:chOff x="0" y="5641428"/>
            <a:chExt cx="9144000" cy="210209"/>
          </a:xfrm>
        </p:grpSpPr>
        <p:sp>
          <p:nvSpPr>
            <p:cNvPr id="660" name="Oval 659">
              <a:extLst>
                <a:ext uri="{FF2B5EF4-FFF2-40B4-BE49-F238E27FC236}">
                  <a16:creationId xmlns:a16="http://schemas.microsoft.com/office/drawing/2014/main" id="{D459AC4A-95CF-1D1F-4677-7A84550CD440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A354B75C-8BB0-DEEC-C44A-51860A498C8E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DC8BCF45-A729-1E5A-CDCE-7D3FC2A78634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1DDD6ABA-8E3D-C698-8FC6-E8247D340B59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B2C7DC2A-5C67-0F1F-D218-4EC6D435B838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72F93707-0872-3536-8611-21C6EA26C618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6" name="Oval 665">
              <a:extLst>
                <a:ext uri="{FF2B5EF4-FFF2-40B4-BE49-F238E27FC236}">
                  <a16:creationId xmlns:a16="http://schemas.microsoft.com/office/drawing/2014/main" id="{A7B95B7B-EC51-4AAB-0EFA-042DB2C3567E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733167F1-2D78-6338-4CFF-198FE8F8A2A2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68" name="Group 667">
              <a:extLst>
                <a:ext uri="{FF2B5EF4-FFF2-40B4-BE49-F238E27FC236}">
                  <a16:creationId xmlns:a16="http://schemas.microsoft.com/office/drawing/2014/main" id="{8B624E2F-86F9-BE9E-8434-2AAA887E835F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69" name="Rectangle 668">
                <a:extLst>
                  <a:ext uri="{FF2B5EF4-FFF2-40B4-BE49-F238E27FC236}">
                    <a16:creationId xmlns:a16="http://schemas.microsoft.com/office/drawing/2014/main" id="{C28470FF-AEC0-B517-2197-A17D3C7A4F9E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70" name="Straight Connector 669">
                <a:extLst>
                  <a:ext uri="{FF2B5EF4-FFF2-40B4-BE49-F238E27FC236}">
                    <a16:creationId xmlns:a16="http://schemas.microsoft.com/office/drawing/2014/main" id="{C9636B7C-0024-24DC-97DC-531C43B02BBD}"/>
                  </a:ext>
                </a:extLst>
              </p:cNvPr>
              <p:cNvCxnSpPr>
                <a:stCxn id="669" idx="1"/>
                <a:endCxn id="66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1" name="Group 670">
            <a:extLst>
              <a:ext uri="{FF2B5EF4-FFF2-40B4-BE49-F238E27FC236}">
                <a16:creationId xmlns:a16="http://schemas.microsoft.com/office/drawing/2014/main" id="{3DEA93AD-265A-D62A-C6E1-E9634AB3E981}"/>
              </a:ext>
            </a:extLst>
          </p:cNvPr>
          <p:cNvGrpSpPr/>
          <p:nvPr/>
        </p:nvGrpSpPr>
        <p:grpSpPr>
          <a:xfrm rot="5400000">
            <a:off x="4116605" y="8653461"/>
            <a:ext cx="2801670" cy="64407"/>
            <a:chOff x="0" y="5641428"/>
            <a:chExt cx="9144000" cy="210209"/>
          </a:xfrm>
        </p:grpSpPr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5BDFFC16-A094-41D7-C77B-D161B1A7BEA2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46926232-4C56-F209-A3AE-30D7F4CA5BFE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0D00E1A6-9D56-D54D-361A-AFE1B5D94591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F0BD4118-637D-10B3-19AB-ADDE3B0AC268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34939612-15BF-C9D1-A7F9-07860F35D0BF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D4A30A2A-7B10-958D-87CC-A5A810B5BB3B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98FF3337-D095-9352-9DAF-EFBBE330FCF9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82146BA7-FC59-F25D-03EA-31F93260F05D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80" name="Group 679">
              <a:extLst>
                <a:ext uri="{FF2B5EF4-FFF2-40B4-BE49-F238E27FC236}">
                  <a16:creationId xmlns:a16="http://schemas.microsoft.com/office/drawing/2014/main" id="{743E4EEC-BF09-1F4D-D6D9-BD7D6DE50D4C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81" name="Rectangle 680">
                <a:extLst>
                  <a:ext uri="{FF2B5EF4-FFF2-40B4-BE49-F238E27FC236}">
                    <a16:creationId xmlns:a16="http://schemas.microsoft.com/office/drawing/2014/main" id="{996AA106-2E7F-A9BF-FDE6-28ED3EC34831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82" name="Straight Connector 681">
                <a:extLst>
                  <a:ext uri="{FF2B5EF4-FFF2-40B4-BE49-F238E27FC236}">
                    <a16:creationId xmlns:a16="http://schemas.microsoft.com/office/drawing/2014/main" id="{DAD29078-117B-1B1E-765F-37E6F7FF19FE}"/>
                  </a:ext>
                </a:extLst>
              </p:cNvPr>
              <p:cNvCxnSpPr>
                <a:stCxn id="681" idx="1"/>
                <a:endCxn id="68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83" name="Group 682">
            <a:extLst>
              <a:ext uri="{FF2B5EF4-FFF2-40B4-BE49-F238E27FC236}">
                <a16:creationId xmlns:a16="http://schemas.microsoft.com/office/drawing/2014/main" id="{A386238F-F3D6-C80A-E281-13B382837E93}"/>
              </a:ext>
            </a:extLst>
          </p:cNvPr>
          <p:cNvGrpSpPr/>
          <p:nvPr/>
        </p:nvGrpSpPr>
        <p:grpSpPr>
          <a:xfrm rot="5400000">
            <a:off x="4827969" y="-451308"/>
            <a:ext cx="2801670" cy="64407"/>
            <a:chOff x="0" y="5641428"/>
            <a:chExt cx="9144000" cy="210209"/>
          </a:xfrm>
        </p:grpSpPr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2795F99C-4DEC-780F-C4CC-5FD434D5E927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3E71291F-8BC2-70E8-A493-3683E6ACC31B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58F153E6-4261-7D17-40EC-D0122BD2BC82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5814FDEB-AED4-9AFF-CDCA-952679DA1212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548AC9CC-933E-B48E-878F-584447300D91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4AF59D09-1D70-53F6-3E48-5A768D4C1849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FB85E5CA-E8BD-9B80-AB4E-166E052EBF74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7D86FA9D-6DA0-40E3-BF93-AF632CD1FF08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92" name="Group 691">
              <a:extLst>
                <a:ext uri="{FF2B5EF4-FFF2-40B4-BE49-F238E27FC236}">
                  <a16:creationId xmlns:a16="http://schemas.microsoft.com/office/drawing/2014/main" id="{C050A411-2294-10E6-7854-FAD37B3E97F5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693" name="Rectangle 692">
                <a:extLst>
                  <a:ext uri="{FF2B5EF4-FFF2-40B4-BE49-F238E27FC236}">
                    <a16:creationId xmlns:a16="http://schemas.microsoft.com/office/drawing/2014/main" id="{54F9E1B7-9965-3906-0274-1E539E4D45CD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694" name="Straight Connector 693">
                <a:extLst>
                  <a:ext uri="{FF2B5EF4-FFF2-40B4-BE49-F238E27FC236}">
                    <a16:creationId xmlns:a16="http://schemas.microsoft.com/office/drawing/2014/main" id="{491B5922-BCA0-8763-01CE-C78CAD0246EB}"/>
                  </a:ext>
                </a:extLst>
              </p:cNvPr>
              <p:cNvCxnSpPr>
                <a:stCxn id="693" idx="1"/>
                <a:endCxn id="69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95" name="Group 694">
            <a:extLst>
              <a:ext uri="{FF2B5EF4-FFF2-40B4-BE49-F238E27FC236}">
                <a16:creationId xmlns:a16="http://schemas.microsoft.com/office/drawing/2014/main" id="{A7BA6A9B-4A54-2895-FD51-3DCB4003F00F}"/>
              </a:ext>
            </a:extLst>
          </p:cNvPr>
          <p:cNvGrpSpPr/>
          <p:nvPr/>
        </p:nvGrpSpPr>
        <p:grpSpPr>
          <a:xfrm rot="5400000">
            <a:off x="4827969" y="2233983"/>
            <a:ext cx="2801670" cy="64407"/>
            <a:chOff x="0" y="5641428"/>
            <a:chExt cx="9144000" cy="210209"/>
          </a:xfrm>
        </p:grpSpPr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ADCE524F-B75A-EAF1-64C7-FD25721274C9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E871294E-FF6E-2F4F-B9DE-35D1188BA762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16E656DD-4CC1-5EE3-FB87-B3E1FA2448EA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8198CA55-BE6F-BE54-069B-C535B5B8D579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CA9219CD-CCC8-1173-BF68-61035382B7AD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4DECF55D-3E73-0F99-1DE7-271F25871962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E87E1E95-F401-ECAC-3046-D58F125E564A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307AA262-9A0E-0197-20FB-26E70250A9BA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04" name="Group 703">
              <a:extLst>
                <a:ext uri="{FF2B5EF4-FFF2-40B4-BE49-F238E27FC236}">
                  <a16:creationId xmlns:a16="http://schemas.microsoft.com/office/drawing/2014/main" id="{782C967B-05EA-9AEB-DFB5-DB9D2185957F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05" name="Rectangle 704">
                <a:extLst>
                  <a:ext uri="{FF2B5EF4-FFF2-40B4-BE49-F238E27FC236}">
                    <a16:creationId xmlns:a16="http://schemas.microsoft.com/office/drawing/2014/main" id="{9A9D45AD-EAF1-E1BD-1AB1-CF60D34B4942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06" name="Straight Connector 705">
                <a:extLst>
                  <a:ext uri="{FF2B5EF4-FFF2-40B4-BE49-F238E27FC236}">
                    <a16:creationId xmlns:a16="http://schemas.microsoft.com/office/drawing/2014/main" id="{C9E46E7B-88B4-5EE3-366E-38D6BB2BAAF7}"/>
                  </a:ext>
                </a:extLst>
              </p:cNvPr>
              <p:cNvCxnSpPr>
                <a:stCxn id="705" idx="1"/>
                <a:endCxn id="70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07" name="Group 706">
            <a:extLst>
              <a:ext uri="{FF2B5EF4-FFF2-40B4-BE49-F238E27FC236}">
                <a16:creationId xmlns:a16="http://schemas.microsoft.com/office/drawing/2014/main" id="{2A274145-3B17-9F24-F87F-A66C4758220B}"/>
              </a:ext>
            </a:extLst>
          </p:cNvPr>
          <p:cNvGrpSpPr/>
          <p:nvPr/>
        </p:nvGrpSpPr>
        <p:grpSpPr>
          <a:xfrm rot="5400000">
            <a:off x="4827969" y="4916503"/>
            <a:ext cx="2801670" cy="64407"/>
            <a:chOff x="0" y="5641428"/>
            <a:chExt cx="9144000" cy="210209"/>
          </a:xfrm>
        </p:grpSpPr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6BFB9BC9-C547-E486-9AFD-4A6BCFC36784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92D18D88-B9C4-76A4-DE97-EEF391CA21D6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30C53D3A-AD76-A21D-71EF-E47B8062FE86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BC2ECADC-F0E3-4D40-E21B-7D4C03C25640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6FD5ACBD-0697-7E1A-C25B-08DDFE5B9E1A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7D936FAF-1475-2EBD-2554-E2B968AEE648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C97F4955-F535-901F-57DD-C45934165DD2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38C95D42-F67C-3A0F-D97E-5D50919E37A9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16" name="Group 715">
              <a:extLst>
                <a:ext uri="{FF2B5EF4-FFF2-40B4-BE49-F238E27FC236}">
                  <a16:creationId xmlns:a16="http://schemas.microsoft.com/office/drawing/2014/main" id="{8C564FF5-ECEE-0011-2BBF-BDDFD104CFD8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17" name="Rectangle 716">
                <a:extLst>
                  <a:ext uri="{FF2B5EF4-FFF2-40B4-BE49-F238E27FC236}">
                    <a16:creationId xmlns:a16="http://schemas.microsoft.com/office/drawing/2014/main" id="{4A218C22-7E6C-8A41-6A0D-E61169B052CF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18" name="Straight Connector 717">
                <a:extLst>
                  <a:ext uri="{FF2B5EF4-FFF2-40B4-BE49-F238E27FC236}">
                    <a16:creationId xmlns:a16="http://schemas.microsoft.com/office/drawing/2014/main" id="{EE09AA3C-B0B9-3E29-53A2-2DF52A65712C}"/>
                  </a:ext>
                </a:extLst>
              </p:cNvPr>
              <p:cNvCxnSpPr>
                <a:stCxn id="717" idx="1"/>
                <a:endCxn id="71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9" name="Group 718">
            <a:extLst>
              <a:ext uri="{FF2B5EF4-FFF2-40B4-BE49-F238E27FC236}">
                <a16:creationId xmlns:a16="http://schemas.microsoft.com/office/drawing/2014/main" id="{7364A6D5-E6BA-4142-BAAF-BD596A7ED829}"/>
              </a:ext>
            </a:extLst>
          </p:cNvPr>
          <p:cNvGrpSpPr/>
          <p:nvPr/>
        </p:nvGrpSpPr>
        <p:grpSpPr>
          <a:xfrm rot="5400000">
            <a:off x="4827969" y="7601794"/>
            <a:ext cx="2801670" cy="64407"/>
            <a:chOff x="0" y="5641428"/>
            <a:chExt cx="9144000" cy="210209"/>
          </a:xfrm>
        </p:grpSpPr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0123A900-E2CB-258F-233B-8A125334B4B7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1D3FA5BB-FB8D-0AE9-450E-3C8E9280514B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C5A9C639-6C7E-FC8A-6623-D3E0D52EEA00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189E058B-710A-96CF-9670-545BCCC81AA0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FDA6885A-D7F3-C11A-5021-AB590FA0E9FB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56F44375-08AF-AE95-1B00-AC74E76D6522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6B5771F7-2CB7-98A2-D503-129D5B6CD0F2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82F0DC4F-9522-3ECB-A037-1DDE3F8EEB38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28" name="Group 727">
              <a:extLst>
                <a:ext uri="{FF2B5EF4-FFF2-40B4-BE49-F238E27FC236}">
                  <a16:creationId xmlns:a16="http://schemas.microsoft.com/office/drawing/2014/main" id="{CE5671BD-75C6-2C9E-2B3F-D9E2C929C388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29" name="Rectangle 728">
                <a:extLst>
                  <a:ext uri="{FF2B5EF4-FFF2-40B4-BE49-F238E27FC236}">
                    <a16:creationId xmlns:a16="http://schemas.microsoft.com/office/drawing/2014/main" id="{9A5F70BB-DB35-C770-AB45-E25417922956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30" name="Straight Connector 729">
                <a:extLst>
                  <a:ext uri="{FF2B5EF4-FFF2-40B4-BE49-F238E27FC236}">
                    <a16:creationId xmlns:a16="http://schemas.microsoft.com/office/drawing/2014/main" id="{BD6040A3-2EB2-5063-A3FA-F94B6147228B}"/>
                  </a:ext>
                </a:extLst>
              </p:cNvPr>
              <p:cNvCxnSpPr>
                <a:stCxn id="729" idx="1"/>
                <a:endCxn id="72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31" name="Group 730">
            <a:extLst>
              <a:ext uri="{FF2B5EF4-FFF2-40B4-BE49-F238E27FC236}">
                <a16:creationId xmlns:a16="http://schemas.microsoft.com/office/drawing/2014/main" id="{CA406FA7-973F-181E-3E2C-427A1C12360F}"/>
              </a:ext>
            </a:extLst>
          </p:cNvPr>
          <p:cNvGrpSpPr/>
          <p:nvPr/>
        </p:nvGrpSpPr>
        <p:grpSpPr>
          <a:xfrm rot="5400000">
            <a:off x="5784924" y="500912"/>
            <a:ext cx="2801670" cy="64407"/>
            <a:chOff x="0" y="5641428"/>
            <a:chExt cx="9144000" cy="210209"/>
          </a:xfrm>
        </p:grpSpPr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0DBEF1BC-BAF0-98D1-704B-1B8E991A5F79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2ACBF8BF-BF73-6258-1BDD-620FE05466D3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6BE4CD07-D079-2F26-0D15-B13089A7FBD5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5" name="Oval 734">
              <a:extLst>
                <a:ext uri="{FF2B5EF4-FFF2-40B4-BE49-F238E27FC236}">
                  <a16:creationId xmlns:a16="http://schemas.microsoft.com/office/drawing/2014/main" id="{18EDB698-53FC-7AB1-90D1-DCEE4CFB31A0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6" name="Oval 735">
              <a:extLst>
                <a:ext uri="{FF2B5EF4-FFF2-40B4-BE49-F238E27FC236}">
                  <a16:creationId xmlns:a16="http://schemas.microsoft.com/office/drawing/2014/main" id="{4B51324F-08DB-9504-DCA0-6878D8A3DE7E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7" name="Oval 736">
              <a:extLst>
                <a:ext uri="{FF2B5EF4-FFF2-40B4-BE49-F238E27FC236}">
                  <a16:creationId xmlns:a16="http://schemas.microsoft.com/office/drawing/2014/main" id="{85B81BC9-C2F4-42A9-8362-037912508980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8" name="Oval 737">
              <a:extLst>
                <a:ext uri="{FF2B5EF4-FFF2-40B4-BE49-F238E27FC236}">
                  <a16:creationId xmlns:a16="http://schemas.microsoft.com/office/drawing/2014/main" id="{1DC08E50-882D-61EB-998D-6A51CFA0B5FF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9" name="Oval 738">
              <a:extLst>
                <a:ext uri="{FF2B5EF4-FFF2-40B4-BE49-F238E27FC236}">
                  <a16:creationId xmlns:a16="http://schemas.microsoft.com/office/drawing/2014/main" id="{42A66630-327E-9E7E-D76E-F8D37AA2F76D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40" name="Group 739">
              <a:extLst>
                <a:ext uri="{FF2B5EF4-FFF2-40B4-BE49-F238E27FC236}">
                  <a16:creationId xmlns:a16="http://schemas.microsoft.com/office/drawing/2014/main" id="{548094F7-1E56-6A32-556D-6C7C9F442E2C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41" name="Rectangle 740">
                <a:extLst>
                  <a:ext uri="{FF2B5EF4-FFF2-40B4-BE49-F238E27FC236}">
                    <a16:creationId xmlns:a16="http://schemas.microsoft.com/office/drawing/2014/main" id="{893C50A3-C37F-4B37-A7E8-DFA70FBF7C51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42" name="Straight Connector 741">
                <a:extLst>
                  <a:ext uri="{FF2B5EF4-FFF2-40B4-BE49-F238E27FC236}">
                    <a16:creationId xmlns:a16="http://schemas.microsoft.com/office/drawing/2014/main" id="{572E09BE-5486-BCF7-8073-79858484CC4C}"/>
                  </a:ext>
                </a:extLst>
              </p:cNvPr>
              <p:cNvCxnSpPr>
                <a:stCxn id="741" idx="1"/>
                <a:endCxn id="74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43" name="Group 742">
            <a:extLst>
              <a:ext uri="{FF2B5EF4-FFF2-40B4-BE49-F238E27FC236}">
                <a16:creationId xmlns:a16="http://schemas.microsoft.com/office/drawing/2014/main" id="{ABA1B011-C0A7-2C12-41B5-BE8A3C1C2517}"/>
              </a:ext>
            </a:extLst>
          </p:cNvPr>
          <p:cNvGrpSpPr/>
          <p:nvPr/>
        </p:nvGrpSpPr>
        <p:grpSpPr>
          <a:xfrm rot="5400000">
            <a:off x="5784924" y="3186204"/>
            <a:ext cx="2801670" cy="64407"/>
            <a:chOff x="0" y="5641428"/>
            <a:chExt cx="9144000" cy="210209"/>
          </a:xfrm>
        </p:grpSpPr>
        <p:sp>
          <p:nvSpPr>
            <p:cNvPr id="744" name="Oval 743">
              <a:extLst>
                <a:ext uri="{FF2B5EF4-FFF2-40B4-BE49-F238E27FC236}">
                  <a16:creationId xmlns:a16="http://schemas.microsoft.com/office/drawing/2014/main" id="{11037E45-A534-2AD2-AF84-EB0A3025CE37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5" name="Oval 744">
              <a:extLst>
                <a:ext uri="{FF2B5EF4-FFF2-40B4-BE49-F238E27FC236}">
                  <a16:creationId xmlns:a16="http://schemas.microsoft.com/office/drawing/2014/main" id="{55EF9C9F-E4E0-18E0-FC88-F8D8A4B93FCB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6" name="Oval 745">
              <a:extLst>
                <a:ext uri="{FF2B5EF4-FFF2-40B4-BE49-F238E27FC236}">
                  <a16:creationId xmlns:a16="http://schemas.microsoft.com/office/drawing/2014/main" id="{39E5E3B9-BF5A-9A06-ACD5-B939579F9351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7" name="Oval 746">
              <a:extLst>
                <a:ext uri="{FF2B5EF4-FFF2-40B4-BE49-F238E27FC236}">
                  <a16:creationId xmlns:a16="http://schemas.microsoft.com/office/drawing/2014/main" id="{5D08E34F-D437-CB3D-3AEE-E22BE8A4086E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8" name="Oval 747">
              <a:extLst>
                <a:ext uri="{FF2B5EF4-FFF2-40B4-BE49-F238E27FC236}">
                  <a16:creationId xmlns:a16="http://schemas.microsoft.com/office/drawing/2014/main" id="{4AA52BF7-DAD2-D785-005D-AC07CA3B3D2C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9" name="Oval 748">
              <a:extLst>
                <a:ext uri="{FF2B5EF4-FFF2-40B4-BE49-F238E27FC236}">
                  <a16:creationId xmlns:a16="http://schemas.microsoft.com/office/drawing/2014/main" id="{EABCA8D2-5453-C5F6-1303-497C0190644E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0" name="Oval 749">
              <a:extLst>
                <a:ext uri="{FF2B5EF4-FFF2-40B4-BE49-F238E27FC236}">
                  <a16:creationId xmlns:a16="http://schemas.microsoft.com/office/drawing/2014/main" id="{05B89837-1D39-5C6D-4BCF-F12EC4B23640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1" name="Oval 750">
              <a:extLst>
                <a:ext uri="{FF2B5EF4-FFF2-40B4-BE49-F238E27FC236}">
                  <a16:creationId xmlns:a16="http://schemas.microsoft.com/office/drawing/2014/main" id="{B87B9BFF-5D0E-BDF3-D470-87F19CC87EFC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52" name="Group 751">
              <a:extLst>
                <a:ext uri="{FF2B5EF4-FFF2-40B4-BE49-F238E27FC236}">
                  <a16:creationId xmlns:a16="http://schemas.microsoft.com/office/drawing/2014/main" id="{B065C4A4-7114-9842-219D-71004C1C498C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53" name="Rectangle 752">
                <a:extLst>
                  <a:ext uri="{FF2B5EF4-FFF2-40B4-BE49-F238E27FC236}">
                    <a16:creationId xmlns:a16="http://schemas.microsoft.com/office/drawing/2014/main" id="{64F4929B-66DC-FDC9-F2E3-C1B284E74D4D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54" name="Straight Connector 753">
                <a:extLst>
                  <a:ext uri="{FF2B5EF4-FFF2-40B4-BE49-F238E27FC236}">
                    <a16:creationId xmlns:a16="http://schemas.microsoft.com/office/drawing/2014/main" id="{39DEF51B-E59D-B706-0408-7B5382F20467}"/>
                  </a:ext>
                </a:extLst>
              </p:cNvPr>
              <p:cNvCxnSpPr>
                <a:stCxn id="753" idx="1"/>
                <a:endCxn id="75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55" name="Group 754">
            <a:extLst>
              <a:ext uri="{FF2B5EF4-FFF2-40B4-BE49-F238E27FC236}">
                <a16:creationId xmlns:a16="http://schemas.microsoft.com/office/drawing/2014/main" id="{F772213C-C958-5FAE-B21B-3C75D53B8694}"/>
              </a:ext>
            </a:extLst>
          </p:cNvPr>
          <p:cNvGrpSpPr/>
          <p:nvPr/>
        </p:nvGrpSpPr>
        <p:grpSpPr>
          <a:xfrm rot="5400000">
            <a:off x="5784924" y="5868723"/>
            <a:ext cx="2801670" cy="64407"/>
            <a:chOff x="0" y="5641428"/>
            <a:chExt cx="9144000" cy="210209"/>
          </a:xfrm>
        </p:grpSpPr>
        <p:sp>
          <p:nvSpPr>
            <p:cNvPr id="756" name="Oval 755">
              <a:extLst>
                <a:ext uri="{FF2B5EF4-FFF2-40B4-BE49-F238E27FC236}">
                  <a16:creationId xmlns:a16="http://schemas.microsoft.com/office/drawing/2014/main" id="{57E11170-15E4-0C7B-36C2-F79579E24164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7" name="Oval 756">
              <a:extLst>
                <a:ext uri="{FF2B5EF4-FFF2-40B4-BE49-F238E27FC236}">
                  <a16:creationId xmlns:a16="http://schemas.microsoft.com/office/drawing/2014/main" id="{42E7DBDD-A8D5-55EF-D427-D0D8F899FD85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8" name="Oval 757">
              <a:extLst>
                <a:ext uri="{FF2B5EF4-FFF2-40B4-BE49-F238E27FC236}">
                  <a16:creationId xmlns:a16="http://schemas.microsoft.com/office/drawing/2014/main" id="{B985B463-ECBD-142E-8873-621A07E2B21E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9" name="Oval 758">
              <a:extLst>
                <a:ext uri="{FF2B5EF4-FFF2-40B4-BE49-F238E27FC236}">
                  <a16:creationId xmlns:a16="http://schemas.microsoft.com/office/drawing/2014/main" id="{4C324958-7ADB-54EF-8BE8-79D590A22EA2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0" name="Oval 759">
              <a:extLst>
                <a:ext uri="{FF2B5EF4-FFF2-40B4-BE49-F238E27FC236}">
                  <a16:creationId xmlns:a16="http://schemas.microsoft.com/office/drawing/2014/main" id="{EE8BA9F5-CBA1-AED1-F2A7-D7DC97FAC721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1" name="Oval 760">
              <a:extLst>
                <a:ext uri="{FF2B5EF4-FFF2-40B4-BE49-F238E27FC236}">
                  <a16:creationId xmlns:a16="http://schemas.microsoft.com/office/drawing/2014/main" id="{AAB6E210-18EF-C2C2-ABEA-06E89F7F3C66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2" name="Oval 761">
              <a:extLst>
                <a:ext uri="{FF2B5EF4-FFF2-40B4-BE49-F238E27FC236}">
                  <a16:creationId xmlns:a16="http://schemas.microsoft.com/office/drawing/2014/main" id="{4EF3BCD5-5AFA-2549-A544-20730ED47574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3" name="Oval 762">
              <a:extLst>
                <a:ext uri="{FF2B5EF4-FFF2-40B4-BE49-F238E27FC236}">
                  <a16:creationId xmlns:a16="http://schemas.microsoft.com/office/drawing/2014/main" id="{28346537-3BEF-7325-FA55-C15AC5DBE19A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64" name="Group 763">
              <a:extLst>
                <a:ext uri="{FF2B5EF4-FFF2-40B4-BE49-F238E27FC236}">
                  <a16:creationId xmlns:a16="http://schemas.microsoft.com/office/drawing/2014/main" id="{5860CD14-2C0E-2D0D-6610-6D9883278F99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65" name="Rectangle 764">
                <a:extLst>
                  <a:ext uri="{FF2B5EF4-FFF2-40B4-BE49-F238E27FC236}">
                    <a16:creationId xmlns:a16="http://schemas.microsoft.com/office/drawing/2014/main" id="{180D4E8A-4A96-A2B1-4AB3-5A1778E15E99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66" name="Straight Connector 765">
                <a:extLst>
                  <a:ext uri="{FF2B5EF4-FFF2-40B4-BE49-F238E27FC236}">
                    <a16:creationId xmlns:a16="http://schemas.microsoft.com/office/drawing/2014/main" id="{83CA0819-869E-89CC-57FF-9D6FA1234404}"/>
                  </a:ext>
                </a:extLst>
              </p:cNvPr>
              <p:cNvCxnSpPr>
                <a:stCxn id="765" idx="1"/>
                <a:endCxn id="76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67" name="Group 766">
            <a:extLst>
              <a:ext uri="{FF2B5EF4-FFF2-40B4-BE49-F238E27FC236}">
                <a16:creationId xmlns:a16="http://schemas.microsoft.com/office/drawing/2014/main" id="{1604425F-05D1-E2FF-EBA1-CFC881587248}"/>
              </a:ext>
            </a:extLst>
          </p:cNvPr>
          <p:cNvGrpSpPr/>
          <p:nvPr/>
        </p:nvGrpSpPr>
        <p:grpSpPr>
          <a:xfrm rot="5400000">
            <a:off x="5784924" y="8554016"/>
            <a:ext cx="2801670" cy="64407"/>
            <a:chOff x="0" y="5641428"/>
            <a:chExt cx="9144000" cy="210209"/>
          </a:xfrm>
        </p:grpSpPr>
        <p:sp>
          <p:nvSpPr>
            <p:cNvPr id="768" name="Oval 767">
              <a:extLst>
                <a:ext uri="{FF2B5EF4-FFF2-40B4-BE49-F238E27FC236}">
                  <a16:creationId xmlns:a16="http://schemas.microsoft.com/office/drawing/2014/main" id="{96FE26A2-5587-95C3-4F1F-3B4F69F263ED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9" name="Oval 768">
              <a:extLst>
                <a:ext uri="{FF2B5EF4-FFF2-40B4-BE49-F238E27FC236}">
                  <a16:creationId xmlns:a16="http://schemas.microsoft.com/office/drawing/2014/main" id="{361A2777-C0A6-CC29-5F09-96B47FC001F5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0" name="Oval 769">
              <a:extLst>
                <a:ext uri="{FF2B5EF4-FFF2-40B4-BE49-F238E27FC236}">
                  <a16:creationId xmlns:a16="http://schemas.microsoft.com/office/drawing/2014/main" id="{C3F8D28C-266B-980A-240B-636DBAD3A7CF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1" name="Oval 770">
              <a:extLst>
                <a:ext uri="{FF2B5EF4-FFF2-40B4-BE49-F238E27FC236}">
                  <a16:creationId xmlns:a16="http://schemas.microsoft.com/office/drawing/2014/main" id="{61E0CBFB-D3A9-BF4D-FC18-40C9A5B155BB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2" name="Oval 771">
              <a:extLst>
                <a:ext uri="{FF2B5EF4-FFF2-40B4-BE49-F238E27FC236}">
                  <a16:creationId xmlns:a16="http://schemas.microsoft.com/office/drawing/2014/main" id="{F6374B95-C8A8-60A0-7343-66FAF8DD573B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3" name="Oval 772">
              <a:extLst>
                <a:ext uri="{FF2B5EF4-FFF2-40B4-BE49-F238E27FC236}">
                  <a16:creationId xmlns:a16="http://schemas.microsoft.com/office/drawing/2014/main" id="{DBC582BA-5674-2EEE-C456-D77042C40783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4" name="Oval 773">
              <a:extLst>
                <a:ext uri="{FF2B5EF4-FFF2-40B4-BE49-F238E27FC236}">
                  <a16:creationId xmlns:a16="http://schemas.microsoft.com/office/drawing/2014/main" id="{AA9CAFEA-6F16-31F8-5141-4AD5915E29A2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5" name="Oval 774">
              <a:extLst>
                <a:ext uri="{FF2B5EF4-FFF2-40B4-BE49-F238E27FC236}">
                  <a16:creationId xmlns:a16="http://schemas.microsoft.com/office/drawing/2014/main" id="{002D3FA2-5C72-5476-5BD6-C00275B749F6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76" name="Group 775">
              <a:extLst>
                <a:ext uri="{FF2B5EF4-FFF2-40B4-BE49-F238E27FC236}">
                  <a16:creationId xmlns:a16="http://schemas.microsoft.com/office/drawing/2014/main" id="{2F6B1B65-3164-AFFE-3375-4EE2CF838742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77" name="Rectangle 776">
                <a:extLst>
                  <a:ext uri="{FF2B5EF4-FFF2-40B4-BE49-F238E27FC236}">
                    <a16:creationId xmlns:a16="http://schemas.microsoft.com/office/drawing/2014/main" id="{539715F2-EE05-DD3E-98F1-FDE44D7894B1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78" name="Straight Connector 777">
                <a:extLst>
                  <a:ext uri="{FF2B5EF4-FFF2-40B4-BE49-F238E27FC236}">
                    <a16:creationId xmlns:a16="http://schemas.microsoft.com/office/drawing/2014/main" id="{9247AEAC-3767-D45F-FD61-9284098F820F}"/>
                  </a:ext>
                </a:extLst>
              </p:cNvPr>
              <p:cNvCxnSpPr>
                <a:stCxn id="777" idx="1"/>
                <a:endCxn id="77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DE7E0C9B-7287-50A8-790D-8D8BF7B32767}"/>
              </a:ext>
            </a:extLst>
          </p:cNvPr>
          <p:cNvGrpSpPr/>
          <p:nvPr/>
        </p:nvGrpSpPr>
        <p:grpSpPr>
          <a:xfrm rot="5400000">
            <a:off x="6411602" y="-140824"/>
            <a:ext cx="2801670" cy="64407"/>
            <a:chOff x="0" y="5641428"/>
            <a:chExt cx="9144000" cy="210209"/>
          </a:xfrm>
        </p:grpSpPr>
        <p:sp>
          <p:nvSpPr>
            <p:cNvPr id="780" name="Oval 779">
              <a:extLst>
                <a:ext uri="{FF2B5EF4-FFF2-40B4-BE49-F238E27FC236}">
                  <a16:creationId xmlns:a16="http://schemas.microsoft.com/office/drawing/2014/main" id="{00038622-8BB0-FB7E-0B1D-A6F21F41B101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1" name="Oval 780">
              <a:extLst>
                <a:ext uri="{FF2B5EF4-FFF2-40B4-BE49-F238E27FC236}">
                  <a16:creationId xmlns:a16="http://schemas.microsoft.com/office/drawing/2014/main" id="{1968622E-35DD-AEC1-0B80-124CE270E865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2" name="Oval 781">
              <a:extLst>
                <a:ext uri="{FF2B5EF4-FFF2-40B4-BE49-F238E27FC236}">
                  <a16:creationId xmlns:a16="http://schemas.microsoft.com/office/drawing/2014/main" id="{F825B67E-F723-4A1E-7BA6-610655093EEC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3" name="Oval 782">
              <a:extLst>
                <a:ext uri="{FF2B5EF4-FFF2-40B4-BE49-F238E27FC236}">
                  <a16:creationId xmlns:a16="http://schemas.microsoft.com/office/drawing/2014/main" id="{A73EC5B4-0326-093F-6643-204BDA5EF2A0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4" name="Oval 783">
              <a:extLst>
                <a:ext uri="{FF2B5EF4-FFF2-40B4-BE49-F238E27FC236}">
                  <a16:creationId xmlns:a16="http://schemas.microsoft.com/office/drawing/2014/main" id="{A73BB73D-1FEB-CB1C-4FC7-63C5214D9DA0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5" name="Oval 784">
              <a:extLst>
                <a:ext uri="{FF2B5EF4-FFF2-40B4-BE49-F238E27FC236}">
                  <a16:creationId xmlns:a16="http://schemas.microsoft.com/office/drawing/2014/main" id="{2DF28402-DD55-DDC2-BCDD-9C35F9DE390F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6" name="Oval 785">
              <a:extLst>
                <a:ext uri="{FF2B5EF4-FFF2-40B4-BE49-F238E27FC236}">
                  <a16:creationId xmlns:a16="http://schemas.microsoft.com/office/drawing/2014/main" id="{653ABEC8-7A4F-F1BB-B085-0783BFB46FC6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7" name="Oval 786">
              <a:extLst>
                <a:ext uri="{FF2B5EF4-FFF2-40B4-BE49-F238E27FC236}">
                  <a16:creationId xmlns:a16="http://schemas.microsoft.com/office/drawing/2014/main" id="{9449A1F7-4F17-2CE9-913E-5A7B73B5D816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788" name="Group 787">
              <a:extLst>
                <a:ext uri="{FF2B5EF4-FFF2-40B4-BE49-F238E27FC236}">
                  <a16:creationId xmlns:a16="http://schemas.microsoft.com/office/drawing/2014/main" id="{E66A51C8-3171-99B9-1A9C-A6B872E7367D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789" name="Rectangle 788">
                <a:extLst>
                  <a:ext uri="{FF2B5EF4-FFF2-40B4-BE49-F238E27FC236}">
                    <a16:creationId xmlns:a16="http://schemas.microsoft.com/office/drawing/2014/main" id="{5910871A-96A6-E88E-9EDF-7BCD60BB3501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790" name="Straight Connector 789">
                <a:extLst>
                  <a:ext uri="{FF2B5EF4-FFF2-40B4-BE49-F238E27FC236}">
                    <a16:creationId xmlns:a16="http://schemas.microsoft.com/office/drawing/2014/main" id="{25E27FC3-5D79-8933-2039-BC120573BD6D}"/>
                  </a:ext>
                </a:extLst>
              </p:cNvPr>
              <p:cNvCxnSpPr>
                <a:stCxn id="789" idx="1"/>
                <a:endCxn id="78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91" name="Group 790">
            <a:extLst>
              <a:ext uri="{FF2B5EF4-FFF2-40B4-BE49-F238E27FC236}">
                <a16:creationId xmlns:a16="http://schemas.microsoft.com/office/drawing/2014/main" id="{087A5A36-DA1C-F442-CD14-24920D8DA93F}"/>
              </a:ext>
            </a:extLst>
          </p:cNvPr>
          <p:cNvGrpSpPr/>
          <p:nvPr/>
        </p:nvGrpSpPr>
        <p:grpSpPr>
          <a:xfrm rot="5400000">
            <a:off x="6411602" y="2544468"/>
            <a:ext cx="2801670" cy="64407"/>
            <a:chOff x="0" y="5641428"/>
            <a:chExt cx="9144000" cy="210209"/>
          </a:xfrm>
        </p:grpSpPr>
        <p:sp>
          <p:nvSpPr>
            <p:cNvPr id="792" name="Oval 791">
              <a:extLst>
                <a:ext uri="{FF2B5EF4-FFF2-40B4-BE49-F238E27FC236}">
                  <a16:creationId xmlns:a16="http://schemas.microsoft.com/office/drawing/2014/main" id="{AB23590F-8AC7-1E09-AD41-4B7619385344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3" name="Oval 792">
              <a:extLst>
                <a:ext uri="{FF2B5EF4-FFF2-40B4-BE49-F238E27FC236}">
                  <a16:creationId xmlns:a16="http://schemas.microsoft.com/office/drawing/2014/main" id="{614542CF-74F2-EE37-8E4A-763795F08658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4" name="Oval 793">
              <a:extLst>
                <a:ext uri="{FF2B5EF4-FFF2-40B4-BE49-F238E27FC236}">
                  <a16:creationId xmlns:a16="http://schemas.microsoft.com/office/drawing/2014/main" id="{56678555-3DD1-9820-24BF-3A06CA28B18A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5" name="Oval 794">
              <a:extLst>
                <a:ext uri="{FF2B5EF4-FFF2-40B4-BE49-F238E27FC236}">
                  <a16:creationId xmlns:a16="http://schemas.microsoft.com/office/drawing/2014/main" id="{F5DB346F-B26B-0ADD-608F-E96F45A6A74B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6" name="Oval 795">
              <a:extLst>
                <a:ext uri="{FF2B5EF4-FFF2-40B4-BE49-F238E27FC236}">
                  <a16:creationId xmlns:a16="http://schemas.microsoft.com/office/drawing/2014/main" id="{A1706120-9336-BB36-4735-CE6F8646ADB3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7" name="Oval 796">
              <a:extLst>
                <a:ext uri="{FF2B5EF4-FFF2-40B4-BE49-F238E27FC236}">
                  <a16:creationId xmlns:a16="http://schemas.microsoft.com/office/drawing/2014/main" id="{CD707CB8-3C67-1F59-728E-ED3B51940102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8" name="Oval 797">
              <a:extLst>
                <a:ext uri="{FF2B5EF4-FFF2-40B4-BE49-F238E27FC236}">
                  <a16:creationId xmlns:a16="http://schemas.microsoft.com/office/drawing/2014/main" id="{C8275EBD-49FE-1663-409B-8BDED78B908F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9" name="Oval 798">
              <a:extLst>
                <a:ext uri="{FF2B5EF4-FFF2-40B4-BE49-F238E27FC236}">
                  <a16:creationId xmlns:a16="http://schemas.microsoft.com/office/drawing/2014/main" id="{F7654710-6661-BEFA-73F2-44D9C24CB42F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2DCA1581-E932-DB32-C28D-1D1E3525A28B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01" name="Rectangle 800">
                <a:extLst>
                  <a:ext uri="{FF2B5EF4-FFF2-40B4-BE49-F238E27FC236}">
                    <a16:creationId xmlns:a16="http://schemas.microsoft.com/office/drawing/2014/main" id="{2DC5D100-3FD5-5C14-B4A7-1B1C535258D3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02" name="Straight Connector 801">
                <a:extLst>
                  <a:ext uri="{FF2B5EF4-FFF2-40B4-BE49-F238E27FC236}">
                    <a16:creationId xmlns:a16="http://schemas.microsoft.com/office/drawing/2014/main" id="{F0F6A73B-A08C-7E3E-C1DA-8B1CC38FBC20}"/>
                  </a:ext>
                </a:extLst>
              </p:cNvPr>
              <p:cNvCxnSpPr>
                <a:stCxn id="801" idx="1"/>
                <a:endCxn id="80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3" name="Group 802">
            <a:extLst>
              <a:ext uri="{FF2B5EF4-FFF2-40B4-BE49-F238E27FC236}">
                <a16:creationId xmlns:a16="http://schemas.microsoft.com/office/drawing/2014/main" id="{AB41FAE4-516D-85CA-88A9-0DEF4A223100}"/>
              </a:ext>
            </a:extLst>
          </p:cNvPr>
          <p:cNvGrpSpPr/>
          <p:nvPr/>
        </p:nvGrpSpPr>
        <p:grpSpPr>
          <a:xfrm rot="5400000">
            <a:off x="6411602" y="5226988"/>
            <a:ext cx="2801670" cy="64407"/>
            <a:chOff x="0" y="5641428"/>
            <a:chExt cx="9144000" cy="210209"/>
          </a:xfrm>
        </p:grpSpPr>
        <p:sp>
          <p:nvSpPr>
            <p:cNvPr id="804" name="Oval 803">
              <a:extLst>
                <a:ext uri="{FF2B5EF4-FFF2-40B4-BE49-F238E27FC236}">
                  <a16:creationId xmlns:a16="http://schemas.microsoft.com/office/drawing/2014/main" id="{797EF438-934A-0A7D-3F56-397CB4D422D9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5" name="Oval 804">
              <a:extLst>
                <a:ext uri="{FF2B5EF4-FFF2-40B4-BE49-F238E27FC236}">
                  <a16:creationId xmlns:a16="http://schemas.microsoft.com/office/drawing/2014/main" id="{6D23F6DE-1894-08DF-FC09-CA4056EAAD3D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6" name="Oval 805">
              <a:extLst>
                <a:ext uri="{FF2B5EF4-FFF2-40B4-BE49-F238E27FC236}">
                  <a16:creationId xmlns:a16="http://schemas.microsoft.com/office/drawing/2014/main" id="{173DE9CD-9AB4-0160-21FE-FA1663AE6C74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7" name="Oval 806">
              <a:extLst>
                <a:ext uri="{FF2B5EF4-FFF2-40B4-BE49-F238E27FC236}">
                  <a16:creationId xmlns:a16="http://schemas.microsoft.com/office/drawing/2014/main" id="{D14C43C2-C20D-D507-3EE5-99F6752F83EB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8" name="Oval 807">
              <a:extLst>
                <a:ext uri="{FF2B5EF4-FFF2-40B4-BE49-F238E27FC236}">
                  <a16:creationId xmlns:a16="http://schemas.microsoft.com/office/drawing/2014/main" id="{BD65882B-23CE-C45A-4445-E4AF06B15EE1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9" name="Oval 808">
              <a:extLst>
                <a:ext uri="{FF2B5EF4-FFF2-40B4-BE49-F238E27FC236}">
                  <a16:creationId xmlns:a16="http://schemas.microsoft.com/office/drawing/2014/main" id="{41FBD2D0-3998-D31B-3927-E6DB9123AD2D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0" name="Oval 809">
              <a:extLst>
                <a:ext uri="{FF2B5EF4-FFF2-40B4-BE49-F238E27FC236}">
                  <a16:creationId xmlns:a16="http://schemas.microsoft.com/office/drawing/2014/main" id="{9463CF92-9B65-7C06-1CE5-CFA1169F7837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1" name="Oval 810">
              <a:extLst>
                <a:ext uri="{FF2B5EF4-FFF2-40B4-BE49-F238E27FC236}">
                  <a16:creationId xmlns:a16="http://schemas.microsoft.com/office/drawing/2014/main" id="{D31524B8-900D-5733-2D49-9649DA6412E5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12" name="Group 811">
              <a:extLst>
                <a:ext uri="{FF2B5EF4-FFF2-40B4-BE49-F238E27FC236}">
                  <a16:creationId xmlns:a16="http://schemas.microsoft.com/office/drawing/2014/main" id="{11125CD0-5548-6398-905A-3B8EC417AC39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13" name="Rectangle 812">
                <a:extLst>
                  <a:ext uri="{FF2B5EF4-FFF2-40B4-BE49-F238E27FC236}">
                    <a16:creationId xmlns:a16="http://schemas.microsoft.com/office/drawing/2014/main" id="{51AF408E-F83B-4671-0056-D472D2825223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14" name="Straight Connector 813">
                <a:extLst>
                  <a:ext uri="{FF2B5EF4-FFF2-40B4-BE49-F238E27FC236}">
                    <a16:creationId xmlns:a16="http://schemas.microsoft.com/office/drawing/2014/main" id="{B0A0D81B-5F19-74D9-C757-59D1F1BAF418}"/>
                  </a:ext>
                </a:extLst>
              </p:cNvPr>
              <p:cNvCxnSpPr>
                <a:stCxn id="813" idx="1"/>
                <a:endCxn id="81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7AC6B369-8601-C253-52AC-81D9A2A8ABAA}"/>
              </a:ext>
            </a:extLst>
          </p:cNvPr>
          <p:cNvGrpSpPr/>
          <p:nvPr/>
        </p:nvGrpSpPr>
        <p:grpSpPr>
          <a:xfrm rot="5400000">
            <a:off x="6411602" y="7912279"/>
            <a:ext cx="2801670" cy="64407"/>
            <a:chOff x="0" y="5641428"/>
            <a:chExt cx="9144000" cy="210209"/>
          </a:xfrm>
        </p:grpSpPr>
        <p:sp>
          <p:nvSpPr>
            <p:cNvPr id="816" name="Oval 815">
              <a:extLst>
                <a:ext uri="{FF2B5EF4-FFF2-40B4-BE49-F238E27FC236}">
                  <a16:creationId xmlns:a16="http://schemas.microsoft.com/office/drawing/2014/main" id="{072AC65D-BB00-6902-4DC1-5D29B06C0EDB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7" name="Oval 816">
              <a:extLst>
                <a:ext uri="{FF2B5EF4-FFF2-40B4-BE49-F238E27FC236}">
                  <a16:creationId xmlns:a16="http://schemas.microsoft.com/office/drawing/2014/main" id="{2BED7799-2EEE-D66A-3644-74C54C6C604F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8" name="Oval 817">
              <a:extLst>
                <a:ext uri="{FF2B5EF4-FFF2-40B4-BE49-F238E27FC236}">
                  <a16:creationId xmlns:a16="http://schemas.microsoft.com/office/drawing/2014/main" id="{043C9A53-6766-966B-28AE-F71E58D17C73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9" name="Oval 818">
              <a:extLst>
                <a:ext uri="{FF2B5EF4-FFF2-40B4-BE49-F238E27FC236}">
                  <a16:creationId xmlns:a16="http://schemas.microsoft.com/office/drawing/2014/main" id="{EB570946-D14E-BBBB-5C39-DA8576A4287B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0" name="Oval 819">
              <a:extLst>
                <a:ext uri="{FF2B5EF4-FFF2-40B4-BE49-F238E27FC236}">
                  <a16:creationId xmlns:a16="http://schemas.microsoft.com/office/drawing/2014/main" id="{466289BD-DE12-616F-F330-0C6DCDBB5180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1" name="Oval 820">
              <a:extLst>
                <a:ext uri="{FF2B5EF4-FFF2-40B4-BE49-F238E27FC236}">
                  <a16:creationId xmlns:a16="http://schemas.microsoft.com/office/drawing/2014/main" id="{64A55114-F550-C434-7E1A-A1129CB07A0C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2" name="Oval 821">
              <a:extLst>
                <a:ext uri="{FF2B5EF4-FFF2-40B4-BE49-F238E27FC236}">
                  <a16:creationId xmlns:a16="http://schemas.microsoft.com/office/drawing/2014/main" id="{CB07A945-E397-A4AD-0389-3C442C7B0F02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3" name="Oval 822">
              <a:extLst>
                <a:ext uri="{FF2B5EF4-FFF2-40B4-BE49-F238E27FC236}">
                  <a16:creationId xmlns:a16="http://schemas.microsoft.com/office/drawing/2014/main" id="{5CD5DFDA-1D08-3348-6E0F-675995276869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24" name="Group 823">
              <a:extLst>
                <a:ext uri="{FF2B5EF4-FFF2-40B4-BE49-F238E27FC236}">
                  <a16:creationId xmlns:a16="http://schemas.microsoft.com/office/drawing/2014/main" id="{898FD7CF-2136-3C14-269E-393C391F75DA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25" name="Rectangle 824">
                <a:extLst>
                  <a:ext uri="{FF2B5EF4-FFF2-40B4-BE49-F238E27FC236}">
                    <a16:creationId xmlns:a16="http://schemas.microsoft.com/office/drawing/2014/main" id="{CFBFBD83-1C42-AFBA-0733-35815D5AF1C9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26" name="Straight Connector 825">
                <a:extLst>
                  <a:ext uri="{FF2B5EF4-FFF2-40B4-BE49-F238E27FC236}">
                    <a16:creationId xmlns:a16="http://schemas.microsoft.com/office/drawing/2014/main" id="{14825C8C-0EA9-70FA-325C-728FBD926CFF}"/>
                  </a:ext>
                </a:extLst>
              </p:cNvPr>
              <p:cNvCxnSpPr>
                <a:stCxn id="825" idx="1"/>
                <a:endCxn id="82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27" name="Group 826">
            <a:extLst>
              <a:ext uri="{FF2B5EF4-FFF2-40B4-BE49-F238E27FC236}">
                <a16:creationId xmlns:a16="http://schemas.microsoft.com/office/drawing/2014/main" id="{BA75FC38-4642-1F76-5200-76D0D701F58D}"/>
              </a:ext>
            </a:extLst>
          </p:cNvPr>
          <p:cNvGrpSpPr/>
          <p:nvPr/>
        </p:nvGrpSpPr>
        <p:grpSpPr>
          <a:xfrm rot="5400000">
            <a:off x="567414" y="-8970"/>
            <a:ext cx="2801670" cy="64407"/>
            <a:chOff x="0" y="5641428"/>
            <a:chExt cx="9144000" cy="210209"/>
          </a:xfrm>
        </p:grpSpPr>
        <p:sp>
          <p:nvSpPr>
            <p:cNvPr id="828" name="Oval 827">
              <a:extLst>
                <a:ext uri="{FF2B5EF4-FFF2-40B4-BE49-F238E27FC236}">
                  <a16:creationId xmlns:a16="http://schemas.microsoft.com/office/drawing/2014/main" id="{274C5786-3869-55FE-6EA3-338C67819C7C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9" name="Oval 828">
              <a:extLst>
                <a:ext uri="{FF2B5EF4-FFF2-40B4-BE49-F238E27FC236}">
                  <a16:creationId xmlns:a16="http://schemas.microsoft.com/office/drawing/2014/main" id="{A1AFA7CC-A17F-58C7-5383-EFF0038CE87F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0" name="Oval 829">
              <a:extLst>
                <a:ext uri="{FF2B5EF4-FFF2-40B4-BE49-F238E27FC236}">
                  <a16:creationId xmlns:a16="http://schemas.microsoft.com/office/drawing/2014/main" id="{73BD196B-BC29-669B-D300-D09F9208AF44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1" name="Oval 830">
              <a:extLst>
                <a:ext uri="{FF2B5EF4-FFF2-40B4-BE49-F238E27FC236}">
                  <a16:creationId xmlns:a16="http://schemas.microsoft.com/office/drawing/2014/main" id="{98A42EBF-5AD5-00A2-5A00-5D9AB64B70A9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2" name="Oval 831">
              <a:extLst>
                <a:ext uri="{FF2B5EF4-FFF2-40B4-BE49-F238E27FC236}">
                  <a16:creationId xmlns:a16="http://schemas.microsoft.com/office/drawing/2014/main" id="{05099756-356B-4ED4-300A-C2A2B7C7D1F3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3" name="Oval 832">
              <a:extLst>
                <a:ext uri="{FF2B5EF4-FFF2-40B4-BE49-F238E27FC236}">
                  <a16:creationId xmlns:a16="http://schemas.microsoft.com/office/drawing/2014/main" id="{BD006E8B-C29F-2D10-C3E7-9656C0E0C385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4" name="Oval 833">
              <a:extLst>
                <a:ext uri="{FF2B5EF4-FFF2-40B4-BE49-F238E27FC236}">
                  <a16:creationId xmlns:a16="http://schemas.microsoft.com/office/drawing/2014/main" id="{04B5B168-1D22-129B-AA27-A5D243DE94CA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5" name="Oval 834">
              <a:extLst>
                <a:ext uri="{FF2B5EF4-FFF2-40B4-BE49-F238E27FC236}">
                  <a16:creationId xmlns:a16="http://schemas.microsoft.com/office/drawing/2014/main" id="{A9611DD3-383D-8075-AF53-2C399E295AFF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36" name="Group 835">
              <a:extLst>
                <a:ext uri="{FF2B5EF4-FFF2-40B4-BE49-F238E27FC236}">
                  <a16:creationId xmlns:a16="http://schemas.microsoft.com/office/drawing/2014/main" id="{2875A919-D918-1704-B63E-4A7913E23415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37" name="Rectangle 836">
                <a:extLst>
                  <a:ext uri="{FF2B5EF4-FFF2-40B4-BE49-F238E27FC236}">
                    <a16:creationId xmlns:a16="http://schemas.microsoft.com/office/drawing/2014/main" id="{E7F6ED85-35A6-F73E-7D43-55A6E7489EB4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38" name="Straight Connector 837">
                <a:extLst>
                  <a:ext uri="{FF2B5EF4-FFF2-40B4-BE49-F238E27FC236}">
                    <a16:creationId xmlns:a16="http://schemas.microsoft.com/office/drawing/2014/main" id="{B7CD3F9E-9558-1CBA-EF8B-E8F00060C8AA}"/>
                  </a:ext>
                </a:extLst>
              </p:cNvPr>
              <p:cNvCxnSpPr>
                <a:stCxn id="837" idx="1"/>
                <a:endCxn id="83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9" name="Group 838">
            <a:extLst>
              <a:ext uri="{FF2B5EF4-FFF2-40B4-BE49-F238E27FC236}">
                <a16:creationId xmlns:a16="http://schemas.microsoft.com/office/drawing/2014/main" id="{18633554-54ED-DCD3-1129-911D51E5B707}"/>
              </a:ext>
            </a:extLst>
          </p:cNvPr>
          <p:cNvGrpSpPr/>
          <p:nvPr/>
        </p:nvGrpSpPr>
        <p:grpSpPr>
          <a:xfrm rot="5400000">
            <a:off x="567414" y="2676322"/>
            <a:ext cx="2801670" cy="64407"/>
            <a:chOff x="0" y="5641428"/>
            <a:chExt cx="9144000" cy="210209"/>
          </a:xfrm>
        </p:grpSpPr>
        <p:sp>
          <p:nvSpPr>
            <p:cNvPr id="840" name="Oval 839">
              <a:extLst>
                <a:ext uri="{FF2B5EF4-FFF2-40B4-BE49-F238E27FC236}">
                  <a16:creationId xmlns:a16="http://schemas.microsoft.com/office/drawing/2014/main" id="{65033274-41F5-4D30-EB72-A0A68773C9BC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1" name="Oval 840">
              <a:extLst>
                <a:ext uri="{FF2B5EF4-FFF2-40B4-BE49-F238E27FC236}">
                  <a16:creationId xmlns:a16="http://schemas.microsoft.com/office/drawing/2014/main" id="{4A9E3C49-7463-7696-2880-5ED6F1DEB8CB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2" name="Oval 841">
              <a:extLst>
                <a:ext uri="{FF2B5EF4-FFF2-40B4-BE49-F238E27FC236}">
                  <a16:creationId xmlns:a16="http://schemas.microsoft.com/office/drawing/2014/main" id="{191914FC-D925-C9E8-EA15-92E072925886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3" name="Oval 842">
              <a:extLst>
                <a:ext uri="{FF2B5EF4-FFF2-40B4-BE49-F238E27FC236}">
                  <a16:creationId xmlns:a16="http://schemas.microsoft.com/office/drawing/2014/main" id="{F87AB0B8-63ED-7B11-FC59-05C8713AB2BE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4" name="Oval 843">
              <a:extLst>
                <a:ext uri="{FF2B5EF4-FFF2-40B4-BE49-F238E27FC236}">
                  <a16:creationId xmlns:a16="http://schemas.microsoft.com/office/drawing/2014/main" id="{63B35263-05F0-6547-81E9-B22B5BCD569C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5" name="Oval 844">
              <a:extLst>
                <a:ext uri="{FF2B5EF4-FFF2-40B4-BE49-F238E27FC236}">
                  <a16:creationId xmlns:a16="http://schemas.microsoft.com/office/drawing/2014/main" id="{DE670935-1494-F2CB-AA9C-36C7844365AC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6" name="Oval 845">
              <a:extLst>
                <a:ext uri="{FF2B5EF4-FFF2-40B4-BE49-F238E27FC236}">
                  <a16:creationId xmlns:a16="http://schemas.microsoft.com/office/drawing/2014/main" id="{88B79C80-28C6-BDE4-5327-BDF33918536C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7" name="Oval 846">
              <a:extLst>
                <a:ext uri="{FF2B5EF4-FFF2-40B4-BE49-F238E27FC236}">
                  <a16:creationId xmlns:a16="http://schemas.microsoft.com/office/drawing/2014/main" id="{9A6422C2-EDC2-FC35-E899-E246C671876C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48" name="Group 847">
              <a:extLst>
                <a:ext uri="{FF2B5EF4-FFF2-40B4-BE49-F238E27FC236}">
                  <a16:creationId xmlns:a16="http://schemas.microsoft.com/office/drawing/2014/main" id="{F1028FA8-323C-3D50-2F3F-DE8165671DD8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49" name="Rectangle 848">
                <a:extLst>
                  <a:ext uri="{FF2B5EF4-FFF2-40B4-BE49-F238E27FC236}">
                    <a16:creationId xmlns:a16="http://schemas.microsoft.com/office/drawing/2014/main" id="{DB2D1673-2747-A7C7-F909-677BCA519AF4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50" name="Straight Connector 849">
                <a:extLst>
                  <a:ext uri="{FF2B5EF4-FFF2-40B4-BE49-F238E27FC236}">
                    <a16:creationId xmlns:a16="http://schemas.microsoft.com/office/drawing/2014/main" id="{CFE955B3-B09E-9019-61B9-703E20ECCA9B}"/>
                  </a:ext>
                </a:extLst>
              </p:cNvPr>
              <p:cNvCxnSpPr>
                <a:stCxn id="849" idx="1"/>
                <a:endCxn id="84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51" name="Group 850">
            <a:extLst>
              <a:ext uri="{FF2B5EF4-FFF2-40B4-BE49-F238E27FC236}">
                <a16:creationId xmlns:a16="http://schemas.microsoft.com/office/drawing/2014/main" id="{43552314-AA20-243F-3A75-845599C850C3}"/>
              </a:ext>
            </a:extLst>
          </p:cNvPr>
          <p:cNvGrpSpPr/>
          <p:nvPr/>
        </p:nvGrpSpPr>
        <p:grpSpPr>
          <a:xfrm rot="5400000">
            <a:off x="567414" y="5358841"/>
            <a:ext cx="2801670" cy="64407"/>
            <a:chOff x="0" y="5641428"/>
            <a:chExt cx="9144000" cy="210209"/>
          </a:xfrm>
        </p:grpSpPr>
        <p:sp>
          <p:nvSpPr>
            <p:cNvPr id="852" name="Oval 851">
              <a:extLst>
                <a:ext uri="{FF2B5EF4-FFF2-40B4-BE49-F238E27FC236}">
                  <a16:creationId xmlns:a16="http://schemas.microsoft.com/office/drawing/2014/main" id="{B454AE92-AFBB-3DC1-7FCB-D4ED893A03CE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3" name="Oval 852">
              <a:extLst>
                <a:ext uri="{FF2B5EF4-FFF2-40B4-BE49-F238E27FC236}">
                  <a16:creationId xmlns:a16="http://schemas.microsoft.com/office/drawing/2014/main" id="{E3919F53-3DEE-8431-8A6C-6625A912603C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4" name="Oval 853">
              <a:extLst>
                <a:ext uri="{FF2B5EF4-FFF2-40B4-BE49-F238E27FC236}">
                  <a16:creationId xmlns:a16="http://schemas.microsoft.com/office/drawing/2014/main" id="{E11039BD-BF49-2DC1-257E-C26BAC2FBEC9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5" name="Oval 854">
              <a:extLst>
                <a:ext uri="{FF2B5EF4-FFF2-40B4-BE49-F238E27FC236}">
                  <a16:creationId xmlns:a16="http://schemas.microsoft.com/office/drawing/2014/main" id="{5C9F0CE9-8427-00BE-0C1D-F784EAF97382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6" name="Oval 855">
              <a:extLst>
                <a:ext uri="{FF2B5EF4-FFF2-40B4-BE49-F238E27FC236}">
                  <a16:creationId xmlns:a16="http://schemas.microsoft.com/office/drawing/2014/main" id="{4AC4C17A-769E-FEF0-9011-64CA1A96871F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7" name="Oval 856">
              <a:extLst>
                <a:ext uri="{FF2B5EF4-FFF2-40B4-BE49-F238E27FC236}">
                  <a16:creationId xmlns:a16="http://schemas.microsoft.com/office/drawing/2014/main" id="{267F4432-924E-07D6-487D-87408B0CA825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8" name="Oval 857">
              <a:extLst>
                <a:ext uri="{FF2B5EF4-FFF2-40B4-BE49-F238E27FC236}">
                  <a16:creationId xmlns:a16="http://schemas.microsoft.com/office/drawing/2014/main" id="{35D983FD-2FAF-40AA-02CA-277DE1E0BBF7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9" name="Oval 858">
              <a:extLst>
                <a:ext uri="{FF2B5EF4-FFF2-40B4-BE49-F238E27FC236}">
                  <a16:creationId xmlns:a16="http://schemas.microsoft.com/office/drawing/2014/main" id="{833DCEBE-FF76-C855-8210-24262E53005F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60" name="Group 859">
              <a:extLst>
                <a:ext uri="{FF2B5EF4-FFF2-40B4-BE49-F238E27FC236}">
                  <a16:creationId xmlns:a16="http://schemas.microsoft.com/office/drawing/2014/main" id="{4FB85B58-7E63-6781-3BD9-3618764B7FD6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61" name="Rectangle 860">
                <a:extLst>
                  <a:ext uri="{FF2B5EF4-FFF2-40B4-BE49-F238E27FC236}">
                    <a16:creationId xmlns:a16="http://schemas.microsoft.com/office/drawing/2014/main" id="{2D304FE7-E7E2-6E6A-7A24-65CD7CD5E4A1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62" name="Straight Connector 861">
                <a:extLst>
                  <a:ext uri="{FF2B5EF4-FFF2-40B4-BE49-F238E27FC236}">
                    <a16:creationId xmlns:a16="http://schemas.microsoft.com/office/drawing/2014/main" id="{E47CD3E1-0469-BF94-78CA-2F548C392BF2}"/>
                  </a:ext>
                </a:extLst>
              </p:cNvPr>
              <p:cNvCxnSpPr>
                <a:stCxn id="861" idx="1"/>
                <a:endCxn id="86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3" name="Group 862">
            <a:extLst>
              <a:ext uri="{FF2B5EF4-FFF2-40B4-BE49-F238E27FC236}">
                <a16:creationId xmlns:a16="http://schemas.microsoft.com/office/drawing/2014/main" id="{8C8BD7F6-7963-CB16-05B1-4842E7B893E5}"/>
              </a:ext>
            </a:extLst>
          </p:cNvPr>
          <p:cNvGrpSpPr/>
          <p:nvPr/>
        </p:nvGrpSpPr>
        <p:grpSpPr>
          <a:xfrm rot="5400000">
            <a:off x="567415" y="8044133"/>
            <a:ext cx="2801670" cy="64407"/>
            <a:chOff x="0" y="5641428"/>
            <a:chExt cx="9144000" cy="210209"/>
          </a:xfrm>
        </p:grpSpPr>
        <p:sp>
          <p:nvSpPr>
            <p:cNvPr id="864" name="Oval 863">
              <a:extLst>
                <a:ext uri="{FF2B5EF4-FFF2-40B4-BE49-F238E27FC236}">
                  <a16:creationId xmlns:a16="http://schemas.microsoft.com/office/drawing/2014/main" id="{C6EEDE78-B3B8-A75D-DE95-7E81EA76F9C9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5" name="Oval 864">
              <a:extLst>
                <a:ext uri="{FF2B5EF4-FFF2-40B4-BE49-F238E27FC236}">
                  <a16:creationId xmlns:a16="http://schemas.microsoft.com/office/drawing/2014/main" id="{A4461C1A-5F93-739C-1505-8D08C2974FC1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6" name="Oval 865">
              <a:extLst>
                <a:ext uri="{FF2B5EF4-FFF2-40B4-BE49-F238E27FC236}">
                  <a16:creationId xmlns:a16="http://schemas.microsoft.com/office/drawing/2014/main" id="{B8B946C5-3342-4B8C-2064-B3A108CBAC53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7" name="Oval 866">
              <a:extLst>
                <a:ext uri="{FF2B5EF4-FFF2-40B4-BE49-F238E27FC236}">
                  <a16:creationId xmlns:a16="http://schemas.microsoft.com/office/drawing/2014/main" id="{50A78937-6F56-FA39-CC3A-53DD44B14240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8" name="Oval 867">
              <a:extLst>
                <a:ext uri="{FF2B5EF4-FFF2-40B4-BE49-F238E27FC236}">
                  <a16:creationId xmlns:a16="http://schemas.microsoft.com/office/drawing/2014/main" id="{8FBD3CEB-8D76-34EE-0D73-06E4EB5B3C38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9" name="Oval 868">
              <a:extLst>
                <a:ext uri="{FF2B5EF4-FFF2-40B4-BE49-F238E27FC236}">
                  <a16:creationId xmlns:a16="http://schemas.microsoft.com/office/drawing/2014/main" id="{0FF94691-E88F-9BCC-3B39-07D94D38D110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0" name="Oval 869">
              <a:extLst>
                <a:ext uri="{FF2B5EF4-FFF2-40B4-BE49-F238E27FC236}">
                  <a16:creationId xmlns:a16="http://schemas.microsoft.com/office/drawing/2014/main" id="{309B429C-D376-69C5-ACAA-0BEB312B2581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1" name="Oval 870">
              <a:extLst>
                <a:ext uri="{FF2B5EF4-FFF2-40B4-BE49-F238E27FC236}">
                  <a16:creationId xmlns:a16="http://schemas.microsoft.com/office/drawing/2014/main" id="{F7BE1BFD-272F-FD50-9B62-29D67631824E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72" name="Group 871">
              <a:extLst>
                <a:ext uri="{FF2B5EF4-FFF2-40B4-BE49-F238E27FC236}">
                  <a16:creationId xmlns:a16="http://schemas.microsoft.com/office/drawing/2014/main" id="{48AF73AE-6C81-3693-5B0B-0140890B8D1C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73" name="Rectangle 872">
                <a:extLst>
                  <a:ext uri="{FF2B5EF4-FFF2-40B4-BE49-F238E27FC236}">
                    <a16:creationId xmlns:a16="http://schemas.microsoft.com/office/drawing/2014/main" id="{92B3AD38-D17E-70DA-BBA1-570573039751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74" name="Straight Connector 873">
                <a:extLst>
                  <a:ext uri="{FF2B5EF4-FFF2-40B4-BE49-F238E27FC236}">
                    <a16:creationId xmlns:a16="http://schemas.microsoft.com/office/drawing/2014/main" id="{84CD674B-3A98-CD45-4DEE-F7063CB0132F}"/>
                  </a:ext>
                </a:extLst>
              </p:cNvPr>
              <p:cNvCxnSpPr>
                <a:stCxn id="873" idx="1"/>
                <a:endCxn id="87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5" name="Group 874">
            <a:extLst>
              <a:ext uri="{FF2B5EF4-FFF2-40B4-BE49-F238E27FC236}">
                <a16:creationId xmlns:a16="http://schemas.microsoft.com/office/drawing/2014/main" id="{83C8BF67-D717-B3DF-8363-6F0E21AB4EFD}"/>
              </a:ext>
            </a:extLst>
          </p:cNvPr>
          <p:cNvGrpSpPr/>
          <p:nvPr/>
        </p:nvGrpSpPr>
        <p:grpSpPr>
          <a:xfrm>
            <a:off x="8074355" y="6356818"/>
            <a:ext cx="2801670" cy="64407"/>
            <a:chOff x="0" y="5641428"/>
            <a:chExt cx="9144000" cy="210209"/>
          </a:xfrm>
        </p:grpSpPr>
        <p:sp>
          <p:nvSpPr>
            <p:cNvPr id="876" name="Oval 875">
              <a:extLst>
                <a:ext uri="{FF2B5EF4-FFF2-40B4-BE49-F238E27FC236}">
                  <a16:creationId xmlns:a16="http://schemas.microsoft.com/office/drawing/2014/main" id="{5205C628-A1C9-0431-3084-2AE6572515C0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7" name="Oval 876">
              <a:extLst>
                <a:ext uri="{FF2B5EF4-FFF2-40B4-BE49-F238E27FC236}">
                  <a16:creationId xmlns:a16="http://schemas.microsoft.com/office/drawing/2014/main" id="{B1624794-BF3B-54FA-155A-0BAE417FAF2D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8" name="Oval 877">
              <a:extLst>
                <a:ext uri="{FF2B5EF4-FFF2-40B4-BE49-F238E27FC236}">
                  <a16:creationId xmlns:a16="http://schemas.microsoft.com/office/drawing/2014/main" id="{C86BF1F5-ED4E-E424-BF11-34599E25E451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9" name="Oval 878">
              <a:extLst>
                <a:ext uri="{FF2B5EF4-FFF2-40B4-BE49-F238E27FC236}">
                  <a16:creationId xmlns:a16="http://schemas.microsoft.com/office/drawing/2014/main" id="{5FEBDF31-2F03-043A-1B4A-3C71F259E285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0" name="Oval 879">
              <a:extLst>
                <a:ext uri="{FF2B5EF4-FFF2-40B4-BE49-F238E27FC236}">
                  <a16:creationId xmlns:a16="http://schemas.microsoft.com/office/drawing/2014/main" id="{6DB33475-1DAF-F259-13F0-6BB42B8B323E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1" name="Oval 880">
              <a:extLst>
                <a:ext uri="{FF2B5EF4-FFF2-40B4-BE49-F238E27FC236}">
                  <a16:creationId xmlns:a16="http://schemas.microsoft.com/office/drawing/2014/main" id="{3230F27F-9B15-3AA1-E844-2690046FF902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2" name="Oval 881">
              <a:extLst>
                <a:ext uri="{FF2B5EF4-FFF2-40B4-BE49-F238E27FC236}">
                  <a16:creationId xmlns:a16="http://schemas.microsoft.com/office/drawing/2014/main" id="{84C2CD0D-B9D5-B309-F8ED-04D97BC35A28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3" name="Oval 882">
              <a:extLst>
                <a:ext uri="{FF2B5EF4-FFF2-40B4-BE49-F238E27FC236}">
                  <a16:creationId xmlns:a16="http://schemas.microsoft.com/office/drawing/2014/main" id="{6219AE6C-503A-5CDA-3915-05B4B191686C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884" name="Group 883">
              <a:extLst>
                <a:ext uri="{FF2B5EF4-FFF2-40B4-BE49-F238E27FC236}">
                  <a16:creationId xmlns:a16="http://schemas.microsoft.com/office/drawing/2014/main" id="{DB8E52E5-5044-63DF-360E-8E5C6557FE1A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885" name="Rectangle 884">
                <a:extLst>
                  <a:ext uri="{FF2B5EF4-FFF2-40B4-BE49-F238E27FC236}">
                    <a16:creationId xmlns:a16="http://schemas.microsoft.com/office/drawing/2014/main" id="{8013FA84-9425-69CD-0741-D8FA433E3F98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886" name="Straight Connector 885">
                <a:extLst>
                  <a:ext uri="{FF2B5EF4-FFF2-40B4-BE49-F238E27FC236}">
                    <a16:creationId xmlns:a16="http://schemas.microsoft.com/office/drawing/2014/main" id="{0A1392FD-6E3E-8C80-0C45-D4D48979890A}"/>
                  </a:ext>
                </a:extLst>
              </p:cNvPr>
              <p:cNvCxnSpPr>
                <a:stCxn id="885" idx="1"/>
                <a:endCxn id="88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23" name="Group 922">
            <a:extLst>
              <a:ext uri="{FF2B5EF4-FFF2-40B4-BE49-F238E27FC236}">
                <a16:creationId xmlns:a16="http://schemas.microsoft.com/office/drawing/2014/main" id="{3EA0E058-E54E-0752-41BA-1AFAB008A3B7}"/>
              </a:ext>
            </a:extLst>
          </p:cNvPr>
          <p:cNvGrpSpPr/>
          <p:nvPr/>
        </p:nvGrpSpPr>
        <p:grpSpPr>
          <a:xfrm rot="5400000">
            <a:off x="7687855" y="1355575"/>
            <a:ext cx="2801670" cy="64407"/>
            <a:chOff x="0" y="5641428"/>
            <a:chExt cx="9144000" cy="210209"/>
          </a:xfrm>
        </p:grpSpPr>
        <p:sp>
          <p:nvSpPr>
            <p:cNvPr id="924" name="Oval 923">
              <a:extLst>
                <a:ext uri="{FF2B5EF4-FFF2-40B4-BE49-F238E27FC236}">
                  <a16:creationId xmlns:a16="http://schemas.microsoft.com/office/drawing/2014/main" id="{8704FCB1-F27A-80B1-547C-62599ADCB599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5" name="Oval 924">
              <a:extLst>
                <a:ext uri="{FF2B5EF4-FFF2-40B4-BE49-F238E27FC236}">
                  <a16:creationId xmlns:a16="http://schemas.microsoft.com/office/drawing/2014/main" id="{D7445D53-9499-CC48-871C-E10F9EFDD707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6" name="Oval 925">
              <a:extLst>
                <a:ext uri="{FF2B5EF4-FFF2-40B4-BE49-F238E27FC236}">
                  <a16:creationId xmlns:a16="http://schemas.microsoft.com/office/drawing/2014/main" id="{A7FF99EA-7C69-5635-D56D-8D4B8C997557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7" name="Oval 926">
              <a:extLst>
                <a:ext uri="{FF2B5EF4-FFF2-40B4-BE49-F238E27FC236}">
                  <a16:creationId xmlns:a16="http://schemas.microsoft.com/office/drawing/2014/main" id="{643F1A60-C2D3-058C-8984-F76B85BF0A0F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8" name="Oval 927">
              <a:extLst>
                <a:ext uri="{FF2B5EF4-FFF2-40B4-BE49-F238E27FC236}">
                  <a16:creationId xmlns:a16="http://schemas.microsoft.com/office/drawing/2014/main" id="{35EAF9EF-6759-98EE-327B-2E6F681B9BD5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9" name="Oval 928">
              <a:extLst>
                <a:ext uri="{FF2B5EF4-FFF2-40B4-BE49-F238E27FC236}">
                  <a16:creationId xmlns:a16="http://schemas.microsoft.com/office/drawing/2014/main" id="{19423481-63DF-DBA3-C394-2BF41D1D6216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0" name="Oval 929">
              <a:extLst>
                <a:ext uri="{FF2B5EF4-FFF2-40B4-BE49-F238E27FC236}">
                  <a16:creationId xmlns:a16="http://schemas.microsoft.com/office/drawing/2014/main" id="{6ECD5C85-57DC-6692-5DE1-387C250DEB1F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1" name="Oval 930">
              <a:extLst>
                <a:ext uri="{FF2B5EF4-FFF2-40B4-BE49-F238E27FC236}">
                  <a16:creationId xmlns:a16="http://schemas.microsoft.com/office/drawing/2014/main" id="{E1EDAF1A-C844-140C-2F8F-C85368051607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32" name="Group 931">
              <a:extLst>
                <a:ext uri="{FF2B5EF4-FFF2-40B4-BE49-F238E27FC236}">
                  <a16:creationId xmlns:a16="http://schemas.microsoft.com/office/drawing/2014/main" id="{7A305B65-ADEE-08C2-00EB-065E48D4DB85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933" name="Rectangle 932">
                <a:extLst>
                  <a:ext uri="{FF2B5EF4-FFF2-40B4-BE49-F238E27FC236}">
                    <a16:creationId xmlns:a16="http://schemas.microsoft.com/office/drawing/2014/main" id="{5DA0C55E-3435-805E-255C-CCC393F1840F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34" name="Straight Connector 933">
                <a:extLst>
                  <a:ext uri="{FF2B5EF4-FFF2-40B4-BE49-F238E27FC236}">
                    <a16:creationId xmlns:a16="http://schemas.microsoft.com/office/drawing/2014/main" id="{E5D36D69-3825-8E39-C0D9-8414B5B9916F}"/>
                  </a:ext>
                </a:extLst>
              </p:cNvPr>
              <p:cNvCxnSpPr>
                <a:stCxn id="933" idx="1"/>
                <a:endCxn id="93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5" name="Group 934">
            <a:extLst>
              <a:ext uri="{FF2B5EF4-FFF2-40B4-BE49-F238E27FC236}">
                <a16:creationId xmlns:a16="http://schemas.microsoft.com/office/drawing/2014/main" id="{1BF57894-22D9-A803-FD2B-9E3B5F5BE3FB}"/>
              </a:ext>
            </a:extLst>
          </p:cNvPr>
          <p:cNvGrpSpPr/>
          <p:nvPr/>
        </p:nvGrpSpPr>
        <p:grpSpPr>
          <a:xfrm rot="5400000">
            <a:off x="7687855" y="4040866"/>
            <a:ext cx="2801670" cy="64407"/>
            <a:chOff x="0" y="5641428"/>
            <a:chExt cx="9144000" cy="210209"/>
          </a:xfrm>
        </p:grpSpPr>
        <p:sp>
          <p:nvSpPr>
            <p:cNvPr id="936" name="Oval 935">
              <a:extLst>
                <a:ext uri="{FF2B5EF4-FFF2-40B4-BE49-F238E27FC236}">
                  <a16:creationId xmlns:a16="http://schemas.microsoft.com/office/drawing/2014/main" id="{E5E5E2C7-5AF2-0E03-75F2-0CEA30885A7B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7" name="Oval 936">
              <a:extLst>
                <a:ext uri="{FF2B5EF4-FFF2-40B4-BE49-F238E27FC236}">
                  <a16:creationId xmlns:a16="http://schemas.microsoft.com/office/drawing/2014/main" id="{F8CBD894-9178-0119-3C5C-B7D9A8683635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8" name="Oval 937">
              <a:extLst>
                <a:ext uri="{FF2B5EF4-FFF2-40B4-BE49-F238E27FC236}">
                  <a16:creationId xmlns:a16="http://schemas.microsoft.com/office/drawing/2014/main" id="{2B4E65AC-5225-B911-5E50-6E1275CBD91E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9" name="Oval 938">
              <a:extLst>
                <a:ext uri="{FF2B5EF4-FFF2-40B4-BE49-F238E27FC236}">
                  <a16:creationId xmlns:a16="http://schemas.microsoft.com/office/drawing/2014/main" id="{A80A3BCA-2DD7-F709-4A14-9ADADE75CD27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0" name="Oval 939">
              <a:extLst>
                <a:ext uri="{FF2B5EF4-FFF2-40B4-BE49-F238E27FC236}">
                  <a16:creationId xmlns:a16="http://schemas.microsoft.com/office/drawing/2014/main" id="{0038A0BE-4F4A-8C1F-3DC8-B49F8C7A3E85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1" name="Oval 940">
              <a:extLst>
                <a:ext uri="{FF2B5EF4-FFF2-40B4-BE49-F238E27FC236}">
                  <a16:creationId xmlns:a16="http://schemas.microsoft.com/office/drawing/2014/main" id="{782FF7E6-64E8-E612-9A1F-3411CC0A2065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2" name="Oval 941">
              <a:extLst>
                <a:ext uri="{FF2B5EF4-FFF2-40B4-BE49-F238E27FC236}">
                  <a16:creationId xmlns:a16="http://schemas.microsoft.com/office/drawing/2014/main" id="{1F19731D-36DD-E9CD-E0DE-3EE0AE1BDE95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3" name="Oval 942">
              <a:extLst>
                <a:ext uri="{FF2B5EF4-FFF2-40B4-BE49-F238E27FC236}">
                  <a16:creationId xmlns:a16="http://schemas.microsoft.com/office/drawing/2014/main" id="{BBD70A0C-102E-A8BD-775F-E9B510072844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44" name="Group 943">
              <a:extLst>
                <a:ext uri="{FF2B5EF4-FFF2-40B4-BE49-F238E27FC236}">
                  <a16:creationId xmlns:a16="http://schemas.microsoft.com/office/drawing/2014/main" id="{7720358A-234E-59A8-17FF-5A46477F3889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945" name="Rectangle 944">
                <a:extLst>
                  <a:ext uri="{FF2B5EF4-FFF2-40B4-BE49-F238E27FC236}">
                    <a16:creationId xmlns:a16="http://schemas.microsoft.com/office/drawing/2014/main" id="{D865B62E-B8E2-3328-3C62-C4D955685B13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46" name="Straight Connector 945">
                <a:extLst>
                  <a:ext uri="{FF2B5EF4-FFF2-40B4-BE49-F238E27FC236}">
                    <a16:creationId xmlns:a16="http://schemas.microsoft.com/office/drawing/2014/main" id="{81086FDC-003B-E421-D00A-1817E5D5802B}"/>
                  </a:ext>
                </a:extLst>
              </p:cNvPr>
              <p:cNvCxnSpPr>
                <a:stCxn id="945" idx="1"/>
                <a:endCxn id="94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47" name="Group 946">
            <a:extLst>
              <a:ext uri="{FF2B5EF4-FFF2-40B4-BE49-F238E27FC236}">
                <a16:creationId xmlns:a16="http://schemas.microsoft.com/office/drawing/2014/main" id="{9050280C-DA23-B42F-2362-B3540317DE7D}"/>
              </a:ext>
            </a:extLst>
          </p:cNvPr>
          <p:cNvGrpSpPr/>
          <p:nvPr/>
        </p:nvGrpSpPr>
        <p:grpSpPr>
          <a:xfrm rot="5400000">
            <a:off x="7687855" y="6723386"/>
            <a:ext cx="2801670" cy="64407"/>
            <a:chOff x="0" y="5641428"/>
            <a:chExt cx="9144000" cy="210209"/>
          </a:xfrm>
        </p:grpSpPr>
        <p:sp>
          <p:nvSpPr>
            <p:cNvPr id="948" name="Oval 947">
              <a:extLst>
                <a:ext uri="{FF2B5EF4-FFF2-40B4-BE49-F238E27FC236}">
                  <a16:creationId xmlns:a16="http://schemas.microsoft.com/office/drawing/2014/main" id="{E24F0E28-6638-A4FD-E30B-1E9386782E23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9" name="Oval 948">
              <a:extLst>
                <a:ext uri="{FF2B5EF4-FFF2-40B4-BE49-F238E27FC236}">
                  <a16:creationId xmlns:a16="http://schemas.microsoft.com/office/drawing/2014/main" id="{4663BB68-8670-C6D1-23DD-81E58547C65E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0" name="Oval 949">
              <a:extLst>
                <a:ext uri="{FF2B5EF4-FFF2-40B4-BE49-F238E27FC236}">
                  <a16:creationId xmlns:a16="http://schemas.microsoft.com/office/drawing/2014/main" id="{4BA5C018-3212-163B-D651-A579B75B088F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1" name="Oval 950">
              <a:extLst>
                <a:ext uri="{FF2B5EF4-FFF2-40B4-BE49-F238E27FC236}">
                  <a16:creationId xmlns:a16="http://schemas.microsoft.com/office/drawing/2014/main" id="{CE4D40A0-774D-437E-7526-200750EC5D1C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2" name="Oval 951">
              <a:extLst>
                <a:ext uri="{FF2B5EF4-FFF2-40B4-BE49-F238E27FC236}">
                  <a16:creationId xmlns:a16="http://schemas.microsoft.com/office/drawing/2014/main" id="{FB6B65B1-D852-21A0-7D71-614E4750E9EC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3" name="Oval 952">
              <a:extLst>
                <a:ext uri="{FF2B5EF4-FFF2-40B4-BE49-F238E27FC236}">
                  <a16:creationId xmlns:a16="http://schemas.microsoft.com/office/drawing/2014/main" id="{6BB9F4C0-2614-04F0-21A6-CE59AC18AEAE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4" name="Oval 953">
              <a:extLst>
                <a:ext uri="{FF2B5EF4-FFF2-40B4-BE49-F238E27FC236}">
                  <a16:creationId xmlns:a16="http://schemas.microsoft.com/office/drawing/2014/main" id="{23A20E49-F674-F980-D09E-0BF48FCC6315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5" name="Oval 954">
              <a:extLst>
                <a:ext uri="{FF2B5EF4-FFF2-40B4-BE49-F238E27FC236}">
                  <a16:creationId xmlns:a16="http://schemas.microsoft.com/office/drawing/2014/main" id="{3C60A891-3F2E-4FE1-0C65-4DF61E97F2A5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56" name="Group 955">
              <a:extLst>
                <a:ext uri="{FF2B5EF4-FFF2-40B4-BE49-F238E27FC236}">
                  <a16:creationId xmlns:a16="http://schemas.microsoft.com/office/drawing/2014/main" id="{72574BF8-572D-AB0F-29CA-E131CF0C0DC6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957" name="Rectangle 956">
                <a:extLst>
                  <a:ext uri="{FF2B5EF4-FFF2-40B4-BE49-F238E27FC236}">
                    <a16:creationId xmlns:a16="http://schemas.microsoft.com/office/drawing/2014/main" id="{2D0F9624-7D8A-1501-DD8B-8A39E4DA74A6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58" name="Straight Connector 957">
                <a:extLst>
                  <a:ext uri="{FF2B5EF4-FFF2-40B4-BE49-F238E27FC236}">
                    <a16:creationId xmlns:a16="http://schemas.microsoft.com/office/drawing/2014/main" id="{4DA63A67-E31A-F59F-D8E1-42D8A8DA4F3A}"/>
                  </a:ext>
                </a:extLst>
              </p:cNvPr>
              <p:cNvCxnSpPr>
                <a:stCxn id="957" idx="1"/>
                <a:endCxn id="95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9" name="Group 958">
            <a:extLst>
              <a:ext uri="{FF2B5EF4-FFF2-40B4-BE49-F238E27FC236}">
                <a16:creationId xmlns:a16="http://schemas.microsoft.com/office/drawing/2014/main" id="{4145E786-01EC-A8EE-2DD9-4EE15F904343}"/>
              </a:ext>
            </a:extLst>
          </p:cNvPr>
          <p:cNvGrpSpPr/>
          <p:nvPr/>
        </p:nvGrpSpPr>
        <p:grpSpPr>
          <a:xfrm rot="5400000">
            <a:off x="8306065" y="944001"/>
            <a:ext cx="2801670" cy="64407"/>
            <a:chOff x="0" y="5641428"/>
            <a:chExt cx="9144000" cy="210209"/>
          </a:xfrm>
        </p:grpSpPr>
        <p:sp>
          <p:nvSpPr>
            <p:cNvPr id="960" name="Oval 959">
              <a:extLst>
                <a:ext uri="{FF2B5EF4-FFF2-40B4-BE49-F238E27FC236}">
                  <a16:creationId xmlns:a16="http://schemas.microsoft.com/office/drawing/2014/main" id="{C30A9775-0730-FEFF-29E6-059E43117070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1" name="Oval 960">
              <a:extLst>
                <a:ext uri="{FF2B5EF4-FFF2-40B4-BE49-F238E27FC236}">
                  <a16:creationId xmlns:a16="http://schemas.microsoft.com/office/drawing/2014/main" id="{A27D7069-D04E-CC78-DB74-043DCFE42D65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2" name="Oval 961">
              <a:extLst>
                <a:ext uri="{FF2B5EF4-FFF2-40B4-BE49-F238E27FC236}">
                  <a16:creationId xmlns:a16="http://schemas.microsoft.com/office/drawing/2014/main" id="{3D14744B-010A-DFBD-E22A-B32929DEB101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3" name="Oval 962">
              <a:extLst>
                <a:ext uri="{FF2B5EF4-FFF2-40B4-BE49-F238E27FC236}">
                  <a16:creationId xmlns:a16="http://schemas.microsoft.com/office/drawing/2014/main" id="{63F46A9C-A24B-E16C-E753-56BE2F6E67DF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4" name="Oval 963">
              <a:extLst>
                <a:ext uri="{FF2B5EF4-FFF2-40B4-BE49-F238E27FC236}">
                  <a16:creationId xmlns:a16="http://schemas.microsoft.com/office/drawing/2014/main" id="{B6A6298E-8A2E-782B-9989-26428BE81AB4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5" name="Oval 964">
              <a:extLst>
                <a:ext uri="{FF2B5EF4-FFF2-40B4-BE49-F238E27FC236}">
                  <a16:creationId xmlns:a16="http://schemas.microsoft.com/office/drawing/2014/main" id="{691AE743-FC70-6430-4B08-E6D9B77F05C1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6" name="Oval 965">
              <a:extLst>
                <a:ext uri="{FF2B5EF4-FFF2-40B4-BE49-F238E27FC236}">
                  <a16:creationId xmlns:a16="http://schemas.microsoft.com/office/drawing/2014/main" id="{7303D782-B3D1-1AE3-C983-45E752955026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7" name="Oval 966">
              <a:extLst>
                <a:ext uri="{FF2B5EF4-FFF2-40B4-BE49-F238E27FC236}">
                  <a16:creationId xmlns:a16="http://schemas.microsoft.com/office/drawing/2014/main" id="{D1A0D408-D6E8-3FF9-69D9-D32DB95A5D7F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68" name="Group 967">
              <a:extLst>
                <a:ext uri="{FF2B5EF4-FFF2-40B4-BE49-F238E27FC236}">
                  <a16:creationId xmlns:a16="http://schemas.microsoft.com/office/drawing/2014/main" id="{46D6C36E-8DB5-F9CE-381B-CB9E81ECE7A3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969" name="Rectangle 968">
                <a:extLst>
                  <a:ext uri="{FF2B5EF4-FFF2-40B4-BE49-F238E27FC236}">
                    <a16:creationId xmlns:a16="http://schemas.microsoft.com/office/drawing/2014/main" id="{987A5195-0825-822D-59E0-11498DAF14EF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70" name="Straight Connector 969">
                <a:extLst>
                  <a:ext uri="{FF2B5EF4-FFF2-40B4-BE49-F238E27FC236}">
                    <a16:creationId xmlns:a16="http://schemas.microsoft.com/office/drawing/2014/main" id="{B4E7659A-C0A4-7DD9-3790-FA3DBE922E97}"/>
                  </a:ext>
                </a:extLst>
              </p:cNvPr>
              <p:cNvCxnSpPr>
                <a:stCxn id="969" idx="1"/>
                <a:endCxn id="96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71" name="Group 970">
            <a:extLst>
              <a:ext uri="{FF2B5EF4-FFF2-40B4-BE49-F238E27FC236}">
                <a16:creationId xmlns:a16="http://schemas.microsoft.com/office/drawing/2014/main" id="{3CB163A4-884E-9089-FFA1-80A0F3E964E0}"/>
              </a:ext>
            </a:extLst>
          </p:cNvPr>
          <p:cNvGrpSpPr/>
          <p:nvPr/>
        </p:nvGrpSpPr>
        <p:grpSpPr>
          <a:xfrm rot="5400000">
            <a:off x="8306065" y="3629292"/>
            <a:ext cx="2801670" cy="64407"/>
            <a:chOff x="0" y="5641428"/>
            <a:chExt cx="9144000" cy="210209"/>
          </a:xfrm>
        </p:grpSpPr>
        <p:sp>
          <p:nvSpPr>
            <p:cNvPr id="972" name="Oval 971">
              <a:extLst>
                <a:ext uri="{FF2B5EF4-FFF2-40B4-BE49-F238E27FC236}">
                  <a16:creationId xmlns:a16="http://schemas.microsoft.com/office/drawing/2014/main" id="{8B348C81-F979-BF7C-0896-ABAF0BCD8804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3" name="Oval 972">
              <a:extLst>
                <a:ext uri="{FF2B5EF4-FFF2-40B4-BE49-F238E27FC236}">
                  <a16:creationId xmlns:a16="http://schemas.microsoft.com/office/drawing/2014/main" id="{BE5EE8C3-65F8-F801-EC0E-2AB08CD736D7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4" name="Oval 973">
              <a:extLst>
                <a:ext uri="{FF2B5EF4-FFF2-40B4-BE49-F238E27FC236}">
                  <a16:creationId xmlns:a16="http://schemas.microsoft.com/office/drawing/2014/main" id="{480B40F1-B68F-6475-3EAC-275090084AAA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5" name="Oval 974">
              <a:extLst>
                <a:ext uri="{FF2B5EF4-FFF2-40B4-BE49-F238E27FC236}">
                  <a16:creationId xmlns:a16="http://schemas.microsoft.com/office/drawing/2014/main" id="{A7BDB81C-F9CE-6A1E-B5C7-A8D57D04A6F0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6" name="Oval 975">
              <a:extLst>
                <a:ext uri="{FF2B5EF4-FFF2-40B4-BE49-F238E27FC236}">
                  <a16:creationId xmlns:a16="http://schemas.microsoft.com/office/drawing/2014/main" id="{29E81CFD-930E-FF53-EF03-756683616BEB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7" name="Oval 976">
              <a:extLst>
                <a:ext uri="{FF2B5EF4-FFF2-40B4-BE49-F238E27FC236}">
                  <a16:creationId xmlns:a16="http://schemas.microsoft.com/office/drawing/2014/main" id="{B7A10037-03EB-E2C5-724F-9BD70DE976E6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8" name="Oval 977">
              <a:extLst>
                <a:ext uri="{FF2B5EF4-FFF2-40B4-BE49-F238E27FC236}">
                  <a16:creationId xmlns:a16="http://schemas.microsoft.com/office/drawing/2014/main" id="{0C5CFFC3-778D-1869-B019-941D84020790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9" name="Oval 978">
              <a:extLst>
                <a:ext uri="{FF2B5EF4-FFF2-40B4-BE49-F238E27FC236}">
                  <a16:creationId xmlns:a16="http://schemas.microsoft.com/office/drawing/2014/main" id="{C407B9AA-9449-ADEC-0812-833B72DF9DB4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80" name="Group 979">
              <a:extLst>
                <a:ext uri="{FF2B5EF4-FFF2-40B4-BE49-F238E27FC236}">
                  <a16:creationId xmlns:a16="http://schemas.microsoft.com/office/drawing/2014/main" id="{280CE296-A5D2-7C30-958D-346FA5315742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981" name="Rectangle 980">
                <a:extLst>
                  <a:ext uri="{FF2B5EF4-FFF2-40B4-BE49-F238E27FC236}">
                    <a16:creationId xmlns:a16="http://schemas.microsoft.com/office/drawing/2014/main" id="{7074980E-35C8-A7E7-5888-FB98800A414D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82" name="Straight Connector 981">
                <a:extLst>
                  <a:ext uri="{FF2B5EF4-FFF2-40B4-BE49-F238E27FC236}">
                    <a16:creationId xmlns:a16="http://schemas.microsoft.com/office/drawing/2014/main" id="{370D5A82-035C-E53C-7077-858A83AD2154}"/>
                  </a:ext>
                </a:extLst>
              </p:cNvPr>
              <p:cNvCxnSpPr>
                <a:stCxn id="981" idx="1"/>
                <a:endCxn id="98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83" name="Group 982">
            <a:extLst>
              <a:ext uri="{FF2B5EF4-FFF2-40B4-BE49-F238E27FC236}">
                <a16:creationId xmlns:a16="http://schemas.microsoft.com/office/drawing/2014/main" id="{C39DAB12-32D4-C04C-AA82-AC26EBEFA54F}"/>
              </a:ext>
            </a:extLst>
          </p:cNvPr>
          <p:cNvGrpSpPr/>
          <p:nvPr/>
        </p:nvGrpSpPr>
        <p:grpSpPr>
          <a:xfrm rot="5400000">
            <a:off x="8306065" y="6311812"/>
            <a:ext cx="2801670" cy="64407"/>
            <a:chOff x="0" y="5641428"/>
            <a:chExt cx="9144000" cy="210209"/>
          </a:xfrm>
        </p:grpSpPr>
        <p:sp>
          <p:nvSpPr>
            <p:cNvPr id="984" name="Oval 983">
              <a:extLst>
                <a:ext uri="{FF2B5EF4-FFF2-40B4-BE49-F238E27FC236}">
                  <a16:creationId xmlns:a16="http://schemas.microsoft.com/office/drawing/2014/main" id="{0A1D0F07-5026-D123-699F-88E2CF1781B6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5" name="Oval 984">
              <a:extLst>
                <a:ext uri="{FF2B5EF4-FFF2-40B4-BE49-F238E27FC236}">
                  <a16:creationId xmlns:a16="http://schemas.microsoft.com/office/drawing/2014/main" id="{C749D80D-BD73-4E20-59DA-374A69C09C39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6" name="Oval 985">
              <a:extLst>
                <a:ext uri="{FF2B5EF4-FFF2-40B4-BE49-F238E27FC236}">
                  <a16:creationId xmlns:a16="http://schemas.microsoft.com/office/drawing/2014/main" id="{F6D032A7-3860-8029-89F5-DE69F53491C2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7" name="Oval 986">
              <a:extLst>
                <a:ext uri="{FF2B5EF4-FFF2-40B4-BE49-F238E27FC236}">
                  <a16:creationId xmlns:a16="http://schemas.microsoft.com/office/drawing/2014/main" id="{63F80C90-F7BD-D7A9-B3CB-2CE31D37388E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8" name="Oval 987">
              <a:extLst>
                <a:ext uri="{FF2B5EF4-FFF2-40B4-BE49-F238E27FC236}">
                  <a16:creationId xmlns:a16="http://schemas.microsoft.com/office/drawing/2014/main" id="{3D0E06E9-2842-6611-971F-734DD793FAC2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9" name="Oval 988">
              <a:extLst>
                <a:ext uri="{FF2B5EF4-FFF2-40B4-BE49-F238E27FC236}">
                  <a16:creationId xmlns:a16="http://schemas.microsoft.com/office/drawing/2014/main" id="{3E527560-BB33-50F7-6715-933C71B6A521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0" name="Oval 989">
              <a:extLst>
                <a:ext uri="{FF2B5EF4-FFF2-40B4-BE49-F238E27FC236}">
                  <a16:creationId xmlns:a16="http://schemas.microsoft.com/office/drawing/2014/main" id="{44CD4D0E-8327-8270-505B-683FDDAED660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1" name="Oval 990">
              <a:extLst>
                <a:ext uri="{FF2B5EF4-FFF2-40B4-BE49-F238E27FC236}">
                  <a16:creationId xmlns:a16="http://schemas.microsoft.com/office/drawing/2014/main" id="{01C1D5F7-2A93-B36F-CFAC-964A21437289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992" name="Group 991">
              <a:extLst>
                <a:ext uri="{FF2B5EF4-FFF2-40B4-BE49-F238E27FC236}">
                  <a16:creationId xmlns:a16="http://schemas.microsoft.com/office/drawing/2014/main" id="{3D4AB5FF-CF66-838B-C626-50BBA899AC30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993" name="Rectangle 992">
                <a:extLst>
                  <a:ext uri="{FF2B5EF4-FFF2-40B4-BE49-F238E27FC236}">
                    <a16:creationId xmlns:a16="http://schemas.microsoft.com/office/drawing/2014/main" id="{EFDA3C92-394F-AEE2-43FA-0EBC8192F834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994" name="Straight Connector 993">
                <a:extLst>
                  <a:ext uri="{FF2B5EF4-FFF2-40B4-BE49-F238E27FC236}">
                    <a16:creationId xmlns:a16="http://schemas.microsoft.com/office/drawing/2014/main" id="{530189D7-93A0-87ED-2453-C145C91F1076}"/>
                  </a:ext>
                </a:extLst>
              </p:cNvPr>
              <p:cNvCxnSpPr>
                <a:stCxn id="993" idx="1"/>
                <a:endCxn id="99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95" name="Group 994">
            <a:extLst>
              <a:ext uri="{FF2B5EF4-FFF2-40B4-BE49-F238E27FC236}">
                <a16:creationId xmlns:a16="http://schemas.microsoft.com/office/drawing/2014/main" id="{798DBBE4-BC9A-C870-759D-13830CA241C3}"/>
              </a:ext>
            </a:extLst>
          </p:cNvPr>
          <p:cNvGrpSpPr/>
          <p:nvPr/>
        </p:nvGrpSpPr>
        <p:grpSpPr>
          <a:xfrm rot="5400000">
            <a:off x="9110585" y="1239196"/>
            <a:ext cx="2801670" cy="64407"/>
            <a:chOff x="0" y="5641428"/>
            <a:chExt cx="9144000" cy="210209"/>
          </a:xfrm>
        </p:grpSpPr>
        <p:sp>
          <p:nvSpPr>
            <p:cNvPr id="996" name="Oval 995">
              <a:extLst>
                <a:ext uri="{FF2B5EF4-FFF2-40B4-BE49-F238E27FC236}">
                  <a16:creationId xmlns:a16="http://schemas.microsoft.com/office/drawing/2014/main" id="{16700BCF-E8B8-95F2-3B25-012FBBA756BB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7" name="Oval 996">
              <a:extLst>
                <a:ext uri="{FF2B5EF4-FFF2-40B4-BE49-F238E27FC236}">
                  <a16:creationId xmlns:a16="http://schemas.microsoft.com/office/drawing/2014/main" id="{BB9F01B2-B008-7069-0C0A-E9534AE882CF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8" name="Oval 997">
              <a:extLst>
                <a:ext uri="{FF2B5EF4-FFF2-40B4-BE49-F238E27FC236}">
                  <a16:creationId xmlns:a16="http://schemas.microsoft.com/office/drawing/2014/main" id="{DD94984C-911B-236E-2560-7CB0B26530FC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9" name="Oval 998">
              <a:extLst>
                <a:ext uri="{FF2B5EF4-FFF2-40B4-BE49-F238E27FC236}">
                  <a16:creationId xmlns:a16="http://schemas.microsoft.com/office/drawing/2014/main" id="{0636F945-429F-50A7-35DD-5241B6CBF80D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0" name="Oval 999">
              <a:extLst>
                <a:ext uri="{FF2B5EF4-FFF2-40B4-BE49-F238E27FC236}">
                  <a16:creationId xmlns:a16="http://schemas.microsoft.com/office/drawing/2014/main" id="{F79BD2C6-FF43-186D-E73F-1A6C36C00E1B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1" name="Oval 1000">
              <a:extLst>
                <a:ext uri="{FF2B5EF4-FFF2-40B4-BE49-F238E27FC236}">
                  <a16:creationId xmlns:a16="http://schemas.microsoft.com/office/drawing/2014/main" id="{0151C11F-B148-FDCD-EC2C-1C8282C6A12F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2" name="Oval 1001">
              <a:extLst>
                <a:ext uri="{FF2B5EF4-FFF2-40B4-BE49-F238E27FC236}">
                  <a16:creationId xmlns:a16="http://schemas.microsoft.com/office/drawing/2014/main" id="{92B4D755-CCD7-BD17-BCF0-2E56061172A3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3" name="Oval 1002">
              <a:extLst>
                <a:ext uri="{FF2B5EF4-FFF2-40B4-BE49-F238E27FC236}">
                  <a16:creationId xmlns:a16="http://schemas.microsoft.com/office/drawing/2014/main" id="{C9E11AA3-D4BC-E313-A72F-6EC2ECADA321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04" name="Group 1003">
              <a:extLst>
                <a:ext uri="{FF2B5EF4-FFF2-40B4-BE49-F238E27FC236}">
                  <a16:creationId xmlns:a16="http://schemas.microsoft.com/office/drawing/2014/main" id="{B810BFB4-F9F3-3934-D128-7C948E010A99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005" name="Rectangle 1004">
                <a:extLst>
                  <a:ext uri="{FF2B5EF4-FFF2-40B4-BE49-F238E27FC236}">
                    <a16:creationId xmlns:a16="http://schemas.microsoft.com/office/drawing/2014/main" id="{037DC4FE-F5AF-FFD1-E23A-63117E2606B6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06" name="Straight Connector 1005">
                <a:extLst>
                  <a:ext uri="{FF2B5EF4-FFF2-40B4-BE49-F238E27FC236}">
                    <a16:creationId xmlns:a16="http://schemas.microsoft.com/office/drawing/2014/main" id="{85DC4BA5-6965-F722-19CF-D1612E4C503E}"/>
                  </a:ext>
                </a:extLst>
              </p:cNvPr>
              <p:cNvCxnSpPr>
                <a:stCxn id="1005" idx="1"/>
                <a:endCxn id="100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07" name="Group 1006">
            <a:extLst>
              <a:ext uri="{FF2B5EF4-FFF2-40B4-BE49-F238E27FC236}">
                <a16:creationId xmlns:a16="http://schemas.microsoft.com/office/drawing/2014/main" id="{9711DA4C-D964-41FF-C092-9A8BDA696244}"/>
              </a:ext>
            </a:extLst>
          </p:cNvPr>
          <p:cNvGrpSpPr/>
          <p:nvPr/>
        </p:nvGrpSpPr>
        <p:grpSpPr>
          <a:xfrm rot="5400000">
            <a:off x="9110585" y="3924487"/>
            <a:ext cx="2801670" cy="64407"/>
            <a:chOff x="0" y="5641428"/>
            <a:chExt cx="9144000" cy="210209"/>
          </a:xfrm>
        </p:grpSpPr>
        <p:sp>
          <p:nvSpPr>
            <p:cNvPr id="1008" name="Oval 1007">
              <a:extLst>
                <a:ext uri="{FF2B5EF4-FFF2-40B4-BE49-F238E27FC236}">
                  <a16:creationId xmlns:a16="http://schemas.microsoft.com/office/drawing/2014/main" id="{1C799EB3-4733-BD05-B24D-719DAADD9B11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9" name="Oval 1008">
              <a:extLst>
                <a:ext uri="{FF2B5EF4-FFF2-40B4-BE49-F238E27FC236}">
                  <a16:creationId xmlns:a16="http://schemas.microsoft.com/office/drawing/2014/main" id="{2AF7CF5A-EAC6-D320-8835-676D8ED749F3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0" name="Oval 1009">
              <a:extLst>
                <a:ext uri="{FF2B5EF4-FFF2-40B4-BE49-F238E27FC236}">
                  <a16:creationId xmlns:a16="http://schemas.microsoft.com/office/drawing/2014/main" id="{88F5A207-D56B-9AEC-B6EB-EE4BF789A9F9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1" name="Oval 1010">
              <a:extLst>
                <a:ext uri="{FF2B5EF4-FFF2-40B4-BE49-F238E27FC236}">
                  <a16:creationId xmlns:a16="http://schemas.microsoft.com/office/drawing/2014/main" id="{765EAB84-A2E6-7D48-D654-671436E2346B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2" name="Oval 1011">
              <a:extLst>
                <a:ext uri="{FF2B5EF4-FFF2-40B4-BE49-F238E27FC236}">
                  <a16:creationId xmlns:a16="http://schemas.microsoft.com/office/drawing/2014/main" id="{A665845C-B172-38F7-0B5F-512C5EBDBD64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3" name="Oval 1012">
              <a:extLst>
                <a:ext uri="{FF2B5EF4-FFF2-40B4-BE49-F238E27FC236}">
                  <a16:creationId xmlns:a16="http://schemas.microsoft.com/office/drawing/2014/main" id="{B880A1EA-0E9B-EE3F-9FC7-721E2DA1B530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4" name="Oval 1013">
              <a:extLst>
                <a:ext uri="{FF2B5EF4-FFF2-40B4-BE49-F238E27FC236}">
                  <a16:creationId xmlns:a16="http://schemas.microsoft.com/office/drawing/2014/main" id="{FF091283-2D30-73F5-44BF-CF1F68C8BC33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15" name="Oval 1014">
              <a:extLst>
                <a:ext uri="{FF2B5EF4-FFF2-40B4-BE49-F238E27FC236}">
                  <a16:creationId xmlns:a16="http://schemas.microsoft.com/office/drawing/2014/main" id="{E5016A21-B334-523B-57AA-A6CB2DC8D786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16" name="Group 1015">
              <a:extLst>
                <a:ext uri="{FF2B5EF4-FFF2-40B4-BE49-F238E27FC236}">
                  <a16:creationId xmlns:a16="http://schemas.microsoft.com/office/drawing/2014/main" id="{E41AC67A-E0BD-D50B-13A9-222B6131F32B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017" name="Rectangle 1016">
                <a:extLst>
                  <a:ext uri="{FF2B5EF4-FFF2-40B4-BE49-F238E27FC236}">
                    <a16:creationId xmlns:a16="http://schemas.microsoft.com/office/drawing/2014/main" id="{40B93D00-10AB-941B-5DCA-E09008030503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18" name="Straight Connector 1017">
                <a:extLst>
                  <a:ext uri="{FF2B5EF4-FFF2-40B4-BE49-F238E27FC236}">
                    <a16:creationId xmlns:a16="http://schemas.microsoft.com/office/drawing/2014/main" id="{B50BA8B5-44B8-54D2-5E83-83D8886FA7E7}"/>
                  </a:ext>
                </a:extLst>
              </p:cNvPr>
              <p:cNvCxnSpPr>
                <a:stCxn id="1017" idx="1"/>
                <a:endCxn id="1017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19" name="Group 1018">
            <a:extLst>
              <a:ext uri="{FF2B5EF4-FFF2-40B4-BE49-F238E27FC236}">
                <a16:creationId xmlns:a16="http://schemas.microsoft.com/office/drawing/2014/main" id="{4BA71C5E-C89F-30F0-1196-14C5AEAD8DB5}"/>
              </a:ext>
            </a:extLst>
          </p:cNvPr>
          <p:cNvGrpSpPr/>
          <p:nvPr/>
        </p:nvGrpSpPr>
        <p:grpSpPr>
          <a:xfrm rot="5400000">
            <a:off x="9110585" y="6607007"/>
            <a:ext cx="2801670" cy="64407"/>
            <a:chOff x="0" y="5641428"/>
            <a:chExt cx="9144000" cy="210209"/>
          </a:xfrm>
        </p:grpSpPr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4B455A2B-4690-7517-1898-0C8A124A5E86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13DFFA37-FF11-639A-8F8A-612ECB587C37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F05E4A4E-3686-148F-465A-FEBC6D391DFE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3" name="Oval 1022">
              <a:extLst>
                <a:ext uri="{FF2B5EF4-FFF2-40B4-BE49-F238E27FC236}">
                  <a16:creationId xmlns:a16="http://schemas.microsoft.com/office/drawing/2014/main" id="{44E4ABE5-38DD-58CC-B7FD-5F7281CF0EE3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4" name="Oval 1023">
              <a:extLst>
                <a:ext uri="{FF2B5EF4-FFF2-40B4-BE49-F238E27FC236}">
                  <a16:creationId xmlns:a16="http://schemas.microsoft.com/office/drawing/2014/main" id="{DDD2326B-9EA0-97F6-DC8F-9E545D4F90BA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5" name="Oval 1024">
              <a:extLst>
                <a:ext uri="{FF2B5EF4-FFF2-40B4-BE49-F238E27FC236}">
                  <a16:creationId xmlns:a16="http://schemas.microsoft.com/office/drawing/2014/main" id="{826A5DD2-6ABE-CF2D-7880-66BDAC3CFDDA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684E7477-8C96-44A1-6859-DE883B8EBA37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38ECEE87-D3CD-0778-8B7C-F2C987B0BC79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28" name="Group 1027">
              <a:extLst>
                <a:ext uri="{FF2B5EF4-FFF2-40B4-BE49-F238E27FC236}">
                  <a16:creationId xmlns:a16="http://schemas.microsoft.com/office/drawing/2014/main" id="{5B3F4C7F-F851-B8A3-3A20-1AEE46335400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029" name="Rectangle 1028">
                <a:extLst>
                  <a:ext uri="{FF2B5EF4-FFF2-40B4-BE49-F238E27FC236}">
                    <a16:creationId xmlns:a16="http://schemas.microsoft.com/office/drawing/2014/main" id="{D351873D-4A67-DFA2-6E53-E9A9CA42A46F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30" name="Straight Connector 1029">
                <a:extLst>
                  <a:ext uri="{FF2B5EF4-FFF2-40B4-BE49-F238E27FC236}">
                    <a16:creationId xmlns:a16="http://schemas.microsoft.com/office/drawing/2014/main" id="{F30C92AD-5BE4-92A6-4DD6-A052B57D07E2}"/>
                  </a:ext>
                </a:extLst>
              </p:cNvPr>
              <p:cNvCxnSpPr>
                <a:stCxn id="1029" idx="1"/>
                <a:endCxn id="1029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1E18350D-037B-9012-57CF-9549AB552CD7}"/>
              </a:ext>
            </a:extLst>
          </p:cNvPr>
          <p:cNvGrpSpPr/>
          <p:nvPr/>
        </p:nvGrpSpPr>
        <p:grpSpPr>
          <a:xfrm rot="5400000">
            <a:off x="7119621" y="559264"/>
            <a:ext cx="2801670" cy="64407"/>
            <a:chOff x="0" y="5641428"/>
            <a:chExt cx="9144000" cy="210209"/>
          </a:xfrm>
        </p:grpSpPr>
        <p:sp>
          <p:nvSpPr>
            <p:cNvPr id="1032" name="Oval 1031">
              <a:extLst>
                <a:ext uri="{FF2B5EF4-FFF2-40B4-BE49-F238E27FC236}">
                  <a16:creationId xmlns:a16="http://schemas.microsoft.com/office/drawing/2014/main" id="{61507A30-B3B3-D7F6-E866-15D8419A63CB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3" name="Oval 1032">
              <a:extLst>
                <a:ext uri="{FF2B5EF4-FFF2-40B4-BE49-F238E27FC236}">
                  <a16:creationId xmlns:a16="http://schemas.microsoft.com/office/drawing/2014/main" id="{2BF35CE8-17ED-ECF8-5708-A43756D213BD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4" name="Oval 1033">
              <a:extLst>
                <a:ext uri="{FF2B5EF4-FFF2-40B4-BE49-F238E27FC236}">
                  <a16:creationId xmlns:a16="http://schemas.microsoft.com/office/drawing/2014/main" id="{A9AA8FE6-ED8F-01A9-E19B-A3AAC422C476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54822049-71DF-12A6-20E6-5684CDBF7B79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92AF7565-51FF-21EA-BBC2-9AE9B91DBE38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DF69FE4C-3028-845C-7841-74070C79A054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DC38AB52-C039-E17E-9BC3-E335384B0AB6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9" name="Oval 1038">
              <a:extLst>
                <a:ext uri="{FF2B5EF4-FFF2-40B4-BE49-F238E27FC236}">
                  <a16:creationId xmlns:a16="http://schemas.microsoft.com/office/drawing/2014/main" id="{CAA75A4B-CDD6-F61B-DA64-D88AADF371DD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AA2A94CD-C196-0818-35BE-CC681F2A54FA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041" name="Rectangle 1040">
                <a:extLst>
                  <a:ext uri="{FF2B5EF4-FFF2-40B4-BE49-F238E27FC236}">
                    <a16:creationId xmlns:a16="http://schemas.microsoft.com/office/drawing/2014/main" id="{058E6CE3-1B67-6A1D-9268-3F6577FD70E1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42" name="Straight Connector 1041">
                <a:extLst>
                  <a:ext uri="{FF2B5EF4-FFF2-40B4-BE49-F238E27FC236}">
                    <a16:creationId xmlns:a16="http://schemas.microsoft.com/office/drawing/2014/main" id="{8A7A81B7-B6EB-2A6B-DBA9-C2CAB8237568}"/>
                  </a:ext>
                </a:extLst>
              </p:cNvPr>
              <p:cNvCxnSpPr>
                <a:stCxn id="1041" idx="1"/>
                <a:endCxn id="1041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E6AEF523-9942-10E7-0367-B64AC86D3528}"/>
              </a:ext>
            </a:extLst>
          </p:cNvPr>
          <p:cNvGrpSpPr/>
          <p:nvPr/>
        </p:nvGrpSpPr>
        <p:grpSpPr>
          <a:xfrm rot="5400000">
            <a:off x="7119621" y="3244555"/>
            <a:ext cx="2801670" cy="64407"/>
            <a:chOff x="0" y="5641428"/>
            <a:chExt cx="9144000" cy="210209"/>
          </a:xfrm>
        </p:grpSpPr>
        <p:sp>
          <p:nvSpPr>
            <p:cNvPr id="1044" name="Oval 1043">
              <a:extLst>
                <a:ext uri="{FF2B5EF4-FFF2-40B4-BE49-F238E27FC236}">
                  <a16:creationId xmlns:a16="http://schemas.microsoft.com/office/drawing/2014/main" id="{DFE41168-D4F5-A21A-9CE8-8ACB0DAD38E1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FAFD1408-9B64-2BCA-0239-B9EC9B6CD949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051F44AA-0551-4C81-7C26-FA2959FA22F1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D289B184-1B31-1B52-9A24-CE211418C7B5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8" name="Oval 1047">
              <a:extLst>
                <a:ext uri="{FF2B5EF4-FFF2-40B4-BE49-F238E27FC236}">
                  <a16:creationId xmlns:a16="http://schemas.microsoft.com/office/drawing/2014/main" id="{B5BC54BB-7FEA-6E12-755A-3E0F8B378594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9" name="Oval 1048">
              <a:extLst>
                <a:ext uri="{FF2B5EF4-FFF2-40B4-BE49-F238E27FC236}">
                  <a16:creationId xmlns:a16="http://schemas.microsoft.com/office/drawing/2014/main" id="{568A967C-8D7A-D2B2-3058-31C087C78A34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0" name="Oval 1049">
              <a:extLst>
                <a:ext uri="{FF2B5EF4-FFF2-40B4-BE49-F238E27FC236}">
                  <a16:creationId xmlns:a16="http://schemas.microsoft.com/office/drawing/2014/main" id="{8843B27F-DE52-5EB0-E45F-1784B2937B70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1" name="Oval 1050">
              <a:extLst>
                <a:ext uri="{FF2B5EF4-FFF2-40B4-BE49-F238E27FC236}">
                  <a16:creationId xmlns:a16="http://schemas.microsoft.com/office/drawing/2014/main" id="{6D56DAD8-6C0E-451D-CCA6-20703935E652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E3DEC812-CD46-49A7-F979-5EEA7107E039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053" name="Rectangle 1052">
                <a:extLst>
                  <a:ext uri="{FF2B5EF4-FFF2-40B4-BE49-F238E27FC236}">
                    <a16:creationId xmlns:a16="http://schemas.microsoft.com/office/drawing/2014/main" id="{EF53A492-B5B7-603C-410B-F74F8B0455F1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54" name="Straight Connector 1053">
                <a:extLst>
                  <a:ext uri="{FF2B5EF4-FFF2-40B4-BE49-F238E27FC236}">
                    <a16:creationId xmlns:a16="http://schemas.microsoft.com/office/drawing/2014/main" id="{2346102D-A249-268D-10D7-8B357A41E675}"/>
                  </a:ext>
                </a:extLst>
              </p:cNvPr>
              <p:cNvCxnSpPr>
                <a:stCxn id="1053" idx="1"/>
                <a:endCxn id="1053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D7A0C2CE-2EE4-E2A5-BE8B-A4333D66A021}"/>
              </a:ext>
            </a:extLst>
          </p:cNvPr>
          <p:cNvGrpSpPr/>
          <p:nvPr/>
        </p:nvGrpSpPr>
        <p:grpSpPr>
          <a:xfrm rot="5400000">
            <a:off x="7119621" y="5927075"/>
            <a:ext cx="2801670" cy="64407"/>
            <a:chOff x="0" y="5641428"/>
            <a:chExt cx="9144000" cy="210209"/>
          </a:xfrm>
        </p:grpSpPr>
        <p:sp>
          <p:nvSpPr>
            <p:cNvPr id="1056" name="Oval 1055">
              <a:extLst>
                <a:ext uri="{FF2B5EF4-FFF2-40B4-BE49-F238E27FC236}">
                  <a16:creationId xmlns:a16="http://schemas.microsoft.com/office/drawing/2014/main" id="{9203F204-76E4-EDBC-BABF-534828639643}"/>
                </a:ext>
              </a:extLst>
            </p:cNvPr>
            <p:cNvSpPr/>
            <p:nvPr/>
          </p:nvSpPr>
          <p:spPr>
            <a:xfrm>
              <a:off x="1175699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7" name="Oval 1056">
              <a:extLst>
                <a:ext uri="{FF2B5EF4-FFF2-40B4-BE49-F238E27FC236}">
                  <a16:creationId xmlns:a16="http://schemas.microsoft.com/office/drawing/2014/main" id="{447F83B2-4E0C-7059-BD73-BAEB6CDF6F20}"/>
                </a:ext>
              </a:extLst>
            </p:cNvPr>
            <p:cNvSpPr/>
            <p:nvPr/>
          </p:nvSpPr>
          <p:spPr>
            <a:xfrm>
              <a:off x="1949961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8" name="Oval 1057">
              <a:extLst>
                <a:ext uri="{FF2B5EF4-FFF2-40B4-BE49-F238E27FC236}">
                  <a16:creationId xmlns:a16="http://schemas.microsoft.com/office/drawing/2014/main" id="{2B7DE4BB-A372-E07C-CCBB-1FA902A1011E}"/>
                </a:ext>
              </a:extLst>
            </p:cNvPr>
            <p:cNvSpPr/>
            <p:nvPr/>
          </p:nvSpPr>
          <p:spPr>
            <a:xfrm>
              <a:off x="305354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57B4A33C-7FDA-EB2E-8134-3CB076F1CB15}"/>
                </a:ext>
              </a:extLst>
            </p:cNvPr>
            <p:cNvSpPr/>
            <p:nvPr/>
          </p:nvSpPr>
          <p:spPr>
            <a:xfrm>
              <a:off x="4016995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2599B4FE-A2FD-B498-154A-A62E3393FDA1}"/>
                </a:ext>
              </a:extLst>
            </p:cNvPr>
            <p:cNvSpPr/>
            <p:nvPr/>
          </p:nvSpPr>
          <p:spPr>
            <a:xfrm>
              <a:off x="460382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BC3423E0-18F3-9096-3076-01B8788150E3}"/>
                </a:ext>
              </a:extLst>
            </p:cNvPr>
            <p:cNvSpPr/>
            <p:nvPr/>
          </p:nvSpPr>
          <p:spPr>
            <a:xfrm>
              <a:off x="565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2" name="Oval 1061">
              <a:extLst>
                <a:ext uri="{FF2B5EF4-FFF2-40B4-BE49-F238E27FC236}">
                  <a16:creationId xmlns:a16="http://schemas.microsoft.com/office/drawing/2014/main" id="{226E5905-C37A-5A3D-AB1C-6F41A155B902}"/>
                </a:ext>
              </a:extLst>
            </p:cNvPr>
            <p:cNvSpPr/>
            <p:nvPr/>
          </p:nvSpPr>
          <p:spPr>
            <a:xfrm>
              <a:off x="6924858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3" name="Oval 1062">
              <a:extLst>
                <a:ext uri="{FF2B5EF4-FFF2-40B4-BE49-F238E27FC236}">
                  <a16:creationId xmlns:a16="http://schemas.microsoft.com/office/drawing/2014/main" id="{4571C754-9D07-1C66-C9AB-D4674D50E674}"/>
                </a:ext>
              </a:extLst>
            </p:cNvPr>
            <p:cNvSpPr/>
            <p:nvPr/>
          </p:nvSpPr>
          <p:spPr>
            <a:xfrm>
              <a:off x="8037203" y="5641428"/>
              <a:ext cx="175172" cy="17517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064" name="Group 1063">
              <a:extLst>
                <a:ext uri="{FF2B5EF4-FFF2-40B4-BE49-F238E27FC236}">
                  <a16:creationId xmlns:a16="http://schemas.microsoft.com/office/drawing/2014/main" id="{10374C11-BE39-BAFC-39FE-93EF4215BA5D}"/>
                </a:ext>
              </a:extLst>
            </p:cNvPr>
            <p:cNvGrpSpPr/>
            <p:nvPr/>
          </p:nvGrpSpPr>
          <p:grpSpPr>
            <a:xfrm>
              <a:off x="0" y="5746531"/>
              <a:ext cx="9144000" cy="105106"/>
              <a:chOff x="665657" y="4790966"/>
              <a:chExt cx="7287172" cy="183932"/>
            </a:xfrm>
          </p:grpSpPr>
          <p:sp>
            <p:nvSpPr>
              <p:cNvPr id="1065" name="Rectangle 1064">
                <a:extLst>
                  <a:ext uri="{FF2B5EF4-FFF2-40B4-BE49-F238E27FC236}">
                    <a16:creationId xmlns:a16="http://schemas.microsoft.com/office/drawing/2014/main" id="{019F448F-4D54-7226-38CD-FD519B1EB786}"/>
                  </a:ext>
                </a:extLst>
              </p:cNvPr>
              <p:cNvSpPr/>
              <p:nvPr/>
            </p:nvSpPr>
            <p:spPr>
              <a:xfrm>
                <a:off x="665657" y="4790966"/>
                <a:ext cx="7287172" cy="183932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9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cxnSp>
            <p:nvCxnSpPr>
              <p:cNvPr id="1066" name="Straight Connector 1065">
                <a:extLst>
                  <a:ext uri="{FF2B5EF4-FFF2-40B4-BE49-F238E27FC236}">
                    <a16:creationId xmlns:a16="http://schemas.microsoft.com/office/drawing/2014/main" id="{BAFC93E2-E925-EF19-DB54-D31735349B73}"/>
                  </a:ext>
                </a:extLst>
              </p:cNvPr>
              <p:cNvCxnSpPr>
                <a:stCxn id="1065" idx="1"/>
                <a:endCxn id="1065" idx="3"/>
              </p:cNvCxnSpPr>
              <p:nvPr/>
            </p:nvCxnSpPr>
            <p:spPr>
              <a:xfrm>
                <a:off x="665657" y="4882932"/>
                <a:ext cx="7287172" cy="0"/>
              </a:xfrm>
              <a:prstGeom prst="line">
                <a:avLst/>
              </a:prstGeom>
              <a:ln w="12700" cmpd="sng">
                <a:solidFill>
                  <a:srgbClr val="FFFFFF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146421-216B-ECB2-FDF6-1505E4CF3CBB}"/>
              </a:ext>
            </a:extLst>
          </p:cNvPr>
          <p:cNvCxnSpPr/>
          <p:nvPr/>
        </p:nvCxnSpPr>
        <p:spPr>
          <a:xfrm>
            <a:off x="6221389" y="3591285"/>
            <a:ext cx="1282996" cy="0"/>
          </a:xfrm>
          <a:prstGeom prst="line">
            <a:avLst/>
          </a:prstGeom>
          <a:solidFill>
            <a:srgbClr val="00FFFF">
              <a:alpha val="35000"/>
            </a:srgbClr>
          </a:solidFill>
          <a:ln w="38100" cmpd="sng">
            <a:solidFill>
              <a:srgbClr val="FFFF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DB45E10-E629-825C-6CDA-299CEBBD9974}"/>
              </a:ext>
            </a:extLst>
          </p:cNvPr>
          <p:cNvGrpSpPr/>
          <p:nvPr/>
        </p:nvGrpSpPr>
        <p:grpSpPr>
          <a:xfrm>
            <a:off x="4915541" y="2298416"/>
            <a:ext cx="2588844" cy="2588844"/>
            <a:chOff x="1611338" y="1160782"/>
            <a:chExt cx="5414368" cy="5414368"/>
          </a:xfrm>
          <a:solidFill>
            <a:srgbClr val="FFC000">
              <a:alpha val="35000"/>
            </a:srgbClr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D765B70-E984-2D0C-ED78-3151FFFC8520}"/>
                </a:ext>
              </a:extLst>
            </p:cNvPr>
            <p:cNvSpPr/>
            <p:nvPr/>
          </p:nvSpPr>
          <p:spPr>
            <a:xfrm>
              <a:off x="1611338" y="1160782"/>
              <a:ext cx="5414368" cy="5414368"/>
            </a:xfrm>
            <a:prstGeom prst="ellipse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3488A86-3322-7BF6-0C25-5C5531DE3709}"/>
                </a:ext>
              </a:extLst>
            </p:cNvPr>
            <p:cNvCxnSpPr/>
            <p:nvPr/>
          </p:nvCxnSpPr>
          <p:spPr>
            <a:xfrm>
              <a:off x="4342418" y="3864719"/>
              <a:ext cx="2683288" cy="0"/>
            </a:xfrm>
            <a:prstGeom prst="line">
              <a:avLst/>
            </a:prstGeom>
            <a:grpFill/>
            <a:ln w="38100" cmpd="sng">
              <a:solidFill>
                <a:srgbClr val="FFC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9547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/>
          </p:cNvCxnSpPr>
          <p:nvPr/>
        </p:nvCxnSpPr>
        <p:spPr>
          <a:xfrm>
            <a:off x="2150442" y="868101"/>
            <a:ext cx="0" cy="5026222"/>
          </a:xfrm>
          <a:prstGeom prst="line">
            <a:avLst/>
          </a:prstGeom>
          <a:ln w="381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2150443" y="451080"/>
            <a:ext cx="1" cy="411968"/>
          </a:xfrm>
          <a:prstGeom prst="straightConnector1">
            <a:avLst/>
          </a:prstGeom>
          <a:ln w="38100" cmpd="sng">
            <a:solidFill>
              <a:schemeClr val="bg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150443" y="5896504"/>
            <a:ext cx="8022215" cy="0"/>
          </a:xfrm>
          <a:prstGeom prst="line">
            <a:avLst/>
          </a:prstGeom>
          <a:ln w="381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 flipV="1">
            <a:off x="10178814" y="5886601"/>
            <a:ext cx="569397" cy="1"/>
          </a:xfrm>
          <a:prstGeom prst="straightConnector1">
            <a:avLst/>
          </a:prstGeom>
          <a:ln w="38100" cmpd="sng">
            <a:solidFill>
              <a:schemeClr val="bg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349572" y="5863452"/>
            <a:ext cx="1160241" cy="5079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7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Radio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848389" y="1739865"/>
            <a:ext cx="2626321" cy="2626321"/>
            <a:chOff x="2777611" y="1162418"/>
            <a:chExt cx="3533083" cy="3533083"/>
          </a:xfrm>
        </p:grpSpPr>
        <p:sp>
          <p:nvSpPr>
            <p:cNvPr id="72" name="Oval 71"/>
            <p:cNvSpPr/>
            <p:nvPr/>
          </p:nvSpPr>
          <p:spPr>
            <a:xfrm>
              <a:off x="2777611" y="1162418"/>
              <a:ext cx="3533083" cy="3533083"/>
            </a:xfrm>
            <a:prstGeom prst="ellipse">
              <a:avLst/>
            </a:prstGeom>
            <a:solidFill>
              <a:schemeClr val="tx1">
                <a:alpha val="32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73" name="Straight Connector 72"/>
            <p:cNvCxnSpPr/>
            <p:nvPr/>
          </p:nvCxnSpPr>
          <p:spPr>
            <a:xfrm>
              <a:off x="4601524" y="2947837"/>
              <a:ext cx="166820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 rot="16200000">
            <a:off x="-1021507" y="2799046"/>
            <a:ext cx="5620851" cy="5079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7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Número de paradas de autobús</a:t>
            </a:r>
          </a:p>
        </p:txBody>
      </p:sp>
    </p:spTree>
    <p:extLst>
      <p:ext uri="{BB962C8B-B14F-4D97-AF65-F5344CB8AC3E}">
        <p14:creationId xmlns:p14="http://schemas.microsoft.com/office/powerpoint/2010/main" val="1108785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F8961-FFD4-4E3C-A117-A2EE5EF1B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0">
            <a:extLst>
              <a:ext uri="{FF2B5EF4-FFF2-40B4-BE49-F238E27FC236}">
                <a16:creationId xmlns:a16="http://schemas.microsoft.com/office/drawing/2014/main" id="{06BE96B2-B353-C6A2-353C-AABD6578ABA0}"/>
              </a:ext>
            </a:extLst>
          </p:cNvPr>
          <p:cNvSpPr/>
          <p:nvPr/>
        </p:nvSpPr>
        <p:spPr>
          <a:xfrm>
            <a:off x="2150441" y="-20889"/>
            <a:ext cx="6050745" cy="5900867"/>
          </a:xfrm>
          <a:custGeom>
            <a:avLst/>
            <a:gdLst>
              <a:gd name="connsiteX0" fmla="*/ 0 w 5974239"/>
              <a:gd name="connsiteY0" fmla="*/ 5121095 h 5121095"/>
              <a:gd name="connsiteX1" fmla="*/ 3345574 w 5974239"/>
              <a:gd name="connsiteY1" fmla="*/ 4233438 h 5121095"/>
              <a:gd name="connsiteX2" fmla="*/ 5387057 w 5974239"/>
              <a:gd name="connsiteY2" fmla="*/ 1160781 h 5121095"/>
              <a:gd name="connsiteX3" fmla="*/ 5974239 w 5974239"/>
              <a:gd name="connsiteY3" fmla="*/ 0 h 5121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4239" h="5121095">
                <a:moveTo>
                  <a:pt x="0" y="5121095"/>
                </a:moveTo>
                <a:cubicBezTo>
                  <a:pt x="1223865" y="5007292"/>
                  <a:pt x="2447731" y="4893490"/>
                  <a:pt x="3345574" y="4233438"/>
                </a:cubicBezTo>
                <a:cubicBezTo>
                  <a:pt x="4243417" y="3573386"/>
                  <a:pt x="4948946" y="1866354"/>
                  <a:pt x="5387057" y="1160781"/>
                </a:cubicBezTo>
                <a:cubicBezTo>
                  <a:pt x="5825168" y="455208"/>
                  <a:pt x="5974239" y="0"/>
                  <a:pt x="5974239" y="0"/>
                </a:cubicBezTo>
              </a:path>
            </a:pathLst>
          </a:cu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211D9E-5DA7-1700-1D15-141218A33DDA}"/>
              </a:ext>
            </a:extLst>
          </p:cNvPr>
          <p:cNvSpPr/>
          <p:nvPr/>
        </p:nvSpPr>
        <p:spPr>
          <a:xfrm>
            <a:off x="4587704" y="0"/>
            <a:ext cx="4739522" cy="542160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B9DC5B8-8B7F-DCB2-8C13-B4493F9A6B35}"/>
              </a:ext>
            </a:extLst>
          </p:cNvPr>
          <p:cNvCxnSpPr/>
          <p:nvPr/>
        </p:nvCxnSpPr>
        <p:spPr>
          <a:xfrm>
            <a:off x="6226859" y="3062789"/>
            <a:ext cx="166858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87096532-3E03-9581-FD94-23C1BE6A6967}"/>
              </a:ext>
            </a:extLst>
          </p:cNvPr>
          <p:cNvSpPr/>
          <p:nvPr/>
        </p:nvSpPr>
        <p:spPr>
          <a:xfrm>
            <a:off x="4402522" y="1276957"/>
            <a:ext cx="3533901" cy="3533901"/>
          </a:xfrm>
          <a:prstGeom prst="ellipse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E9736BE-7294-E467-D283-314815EB75A1}"/>
              </a:ext>
            </a:extLst>
          </p:cNvPr>
          <p:cNvCxnSpPr>
            <a:cxnSpLocks/>
          </p:cNvCxnSpPr>
          <p:nvPr/>
        </p:nvCxnSpPr>
        <p:spPr>
          <a:xfrm>
            <a:off x="2150442" y="868101"/>
            <a:ext cx="0" cy="5026222"/>
          </a:xfrm>
          <a:prstGeom prst="line">
            <a:avLst/>
          </a:prstGeom>
          <a:ln w="381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A095B6A-03A8-4700-C3E3-EC718476DD9B}"/>
              </a:ext>
            </a:extLst>
          </p:cNvPr>
          <p:cNvCxnSpPr/>
          <p:nvPr/>
        </p:nvCxnSpPr>
        <p:spPr>
          <a:xfrm flipV="1">
            <a:off x="2150443" y="451080"/>
            <a:ext cx="1" cy="411968"/>
          </a:xfrm>
          <a:prstGeom prst="straightConnector1">
            <a:avLst/>
          </a:prstGeom>
          <a:ln w="38100" cmpd="sng">
            <a:solidFill>
              <a:schemeClr val="bg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3556D7C-621C-BFCC-84BF-910E10BA1E1A}"/>
              </a:ext>
            </a:extLst>
          </p:cNvPr>
          <p:cNvCxnSpPr/>
          <p:nvPr/>
        </p:nvCxnSpPr>
        <p:spPr>
          <a:xfrm flipH="1">
            <a:off x="2150443" y="5896504"/>
            <a:ext cx="8022215" cy="0"/>
          </a:xfrm>
          <a:prstGeom prst="line">
            <a:avLst/>
          </a:prstGeom>
          <a:ln w="381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6C7167C-F9C2-572F-9C9F-EAE19C602413}"/>
              </a:ext>
            </a:extLst>
          </p:cNvPr>
          <p:cNvCxnSpPr/>
          <p:nvPr/>
        </p:nvCxnSpPr>
        <p:spPr>
          <a:xfrm flipV="1">
            <a:off x="10178814" y="5886601"/>
            <a:ext cx="569397" cy="1"/>
          </a:xfrm>
          <a:prstGeom prst="straightConnector1">
            <a:avLst/>
          </a:prstGeom>
          <a:ln w="38100" cmpd="sng">
            <a:solidFill>
              <a:schemeClr val="bg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0C5CE62-8F91-C953-5192-1623AA60D65B}"/>
              </a:ext>
            </a:extLst>
          </p:cNvPr>
          <p:cNvSpPr txBox="1"/>
          <p:nvPr/>
        </p:nvSpPr>
        <p:spPr>
          <a:xfrm>
            <a:off x="9349572" y="5863452"/>
            <a:ext cx="1160241" cy="5079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701" b="0" i="0" u="none" strike="noStrike" kern="1200" cap="none" spc="0" normalizeH="0" baseline="0" noProof="0" dirty="0">
                <a:ln>
                  <a:noFill/>
                </a:ln>
                <a:solidFill>
                  <a:srgbClr val="565656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Radio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28A6564-20C8-D49E-8896-C91157810DB0}"/>
              </a:ext>
            </a:extLst>
          </p:cNvPr>
          <p:cNvSpPr txBox="1"/>
          <p:nvPr/>
        </p:nvSpPr>
        <p:spPr>
          <a:xfrm rot="16200000">
            <a:off x="-1021507" y="2799046"/>
            <a:ext cx="5620851" cy="5079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701" b="0" i="0" u="none" strike="noStrike" kern="1200" cap="none" spc="0" normalizeH="0" baseline="0" noProof="0" dirty="0">
                <a:ln>
                  <a:noFill/>
                </a:ln>
                <a:solidFill>
                  <a:srgbClr val="565656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Número de paradas de autobús</a:t>
            </a:r>
          </a:p>
        </p:txBody>
      </p:sp>
    </p:spTree>
    <p:extLst>
      <p:ext uri="{BB962C8B-B14F-4D97-AF65-F5344CB8AC3E}">
        <p14:creationId xmlns:p14="http://schemas.microsoft.com/office/powerpoint/2010/main" val="11434350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5254F-9E14-C97D-4F0A-87417550D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0">
            <a:extLst>
              <a:ext uri="{FF2B5EF4-FFF2-40B4-BE49-F238E27FC236}">
                <a16:creationId xmlns:a16="http://schemas.microsoft.com/office/drawing/2014/main" id="{1D58AD4E-08A2-2F63-4223-EA940C6528D8}"/>
              </a:ext>
            </a:extLst>
          </p:cNvPr>
          <p:cNvSpPr/>
          <p:nvPr/>
        </p:nvSpPr>
        <p:spPr>
          <a:xfrm>
            <a:off x="2150441" y="-20889"/>
            <a:ext cx="6050745" cy="5900867"/>
          </a:xfrm>
          <a:custGeom>
            <a:avLst/>
            <a:gdLst>
              <a:gd name="connsiteX0" fmla="*/ 0 w 5974239"/>
              <a:gd name="connsiteY0" fmla="*/ 5121095 h 5121095"/>
              <a:gd name="connsiteX1" fmla="*/ 3345574 w 5974239"/>
              <a:gd name="connsiteY1" fmla="*/ 4233438 h 5121095"/>
              <a:gd name="connsiteX2" fmla="*/ 5387057 w 5974239"/>
              <a:gd name="connsiteY2" fmla="*/ 1160781 h 5121095"/>
              <a:gd name="connsiteX3" fmla="*/ 5974239 w 5974239"/>
              <a:gd name="connsiteY3" fmla="*/ 0 h 5121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4239" h="5121095">
                <a:moveTo>
                  <a:pt x="0" y="5121095"/>
                </a:moveTo>
                <a:cubicBezTo>
                  <a:pt x="1223865" y="5007292"/>
                  <a:pt x="2447731" y="4893490"/>
                  <a:pt x="3345574" y="4233438"/>
                </a:cubicBezTo>
                <a:cubicBezTo>
                  <a:pt x="4243417" y="3573386"/>
                  <a:pt x="4948946" y="1866354"/>
                  <a:pt x="5387057" y="1160781"/>
                </a:cubicBezTo>
                <a:cubicBezTo>
                  <a:pt x="5825168" y="455208"/>
                  <a:pt x="5974239" y="0"/>
                  <a:pt x="5974239" y="0"/>
                </a:cubicBezTo>
              </a:path>
            </a:pathLst>
          </a:cu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0850D9-9C96-C803-D37D-9B763A86391B}"/>
              </a:ext>
            </a:extLst>
          </p:cNvPr>
          <p:cNvSpPr/>
          <p:nvPr/>
        </p:nvSpPr>
        <p:spPr>
          <a:xfrm>
            <a:off x="5687879" y="0"/>
            <a:ext cx="4739522" cy="472535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807DC28-5FB4-095A-7C2B-58A27C3300BF}"/>
              </a:ext>
            </a:extLst>
          </p:cNvPr>
          <p:cNvSpPr/>
          <p:nvPr/>
        </p:nvSpPr>
        <p:spPr>
          <a:xfrm>
            <a:off x="4092631" y="1060214"/>
            <a:ext cx="4005150" cy="4005150"/>
          </a:xfrm>
          <a:prstGeom prst="ellipse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9FF1292-F077-AB02-B2C2-D8EB697878AD}"/>
              </a:ext>
            </a:extLst>
          </p:cNvPr>
          <p:cNvCxnSpPr>
            <a:endCxn id="3" idx="6"/>
          </p:cNvCxnSpPr>
          <p:nvPr/>
        </p:nvCxnSpPr>
        <p:spPr>
          <a:xfrm>
            <a:off x="6165139" y="3062789"/>
            <a:ext cx="19326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2F409C9-A4DA-7586-59A6-8A545A062CED}"/>
              </a:ext>
            </a:extLst>
          </p:cNvPr>
          <p:cNvCxnSpPr>
            <a:cxnSpLocks/>
          </p:cNvCxnSpPr>
          <p:nvPr/>
        </p:nvCxnSpPr>
        <p:spPr>
          <a:xfrm>
            <a:off x="2150442" y="868101"/>
            <a:ext cx="0" cy="5026222"/>
          </a:xfrm>
          <a:prstGeom prst="line">
            <a:avLst/>
          </a:prstGeom>
          <a:ln w="381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F289EE-DE78-7363-94F8-16DCEFAEB114}"/>
              </a:ext>
            </a:extLst>
          </p:cNvPr>
          <p:cNvCxnSpPr/>
          <p:nvPr/>
        </p:nvCxnSpPr>
        <p:spPr>
          <a:xfrm flipV="1">
            <a:off x="2150443" y="451080"/>
            <a:ext cx="1" cy="411968"/>
          </a:xfrm>
          <a:prstGeom prst="straightConnector1">
            <a:avLst/>
          </a:prstGeom>
          <a:ln w="38100" cmpd="sng">
            <a:solidFill>
              <a:schemeClr val="bg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6ABE89-4B04-A582-B5C5-3B72789C701B}"/>
              </a:ext>
            </a:extLst>
          </p:cNvPr>
          <p:cNvCxnSpPr/>
          <p:nvPr/>
        </p:nvCxnSpPr>
        <p:spPr>
          <a:xfrm flipH="1">
            <a:off x="2150443" y="5896504"/>
            <a:ext cx="8022215" cy="0"/>
          </a:xfrm>
          <a:prstGeom prst="line">
            <a:avLst/>
          </a:prstGeom>
          <a:ln w="381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4AF793E-BAE2-5D3E-762B-33FDA7D5F210}"/>
              </a:ext>
            </a:extLst>
          </p:cNvPr>
          <p:cNvCxnSpPr/>
          <p:nvPr/>
        </p:nvCxnSpPr>
        <p:spPr>
          <a:xfrm flipV="1">
            <a:off x="10178814" y="5886601"/>
            <a:ext cx="569397" cy="1"/>
          </a:xfrm>
          <a:prstGeom prst="straightConnector1">
            <a:avLst/>
          </a:prstGeom>
          <a:ln w="38100" cmpd="sng">
            <a:solidFill>
              <a:schemeClr val="bg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855FCD99-60CB-EC11-D428-F6366025AFF2}"/>
              </a:ext>
            </a:extLst>
          </p:cNvPr>
          <p:cNvSpPr txBox="1"/>
          <p:nvPr/>
        </p:nvSpPr>
        <p:spPr>
          <a:xfrm>
            <a:off x="9349572" y="5863452"/>
            <a:ext cx="1160241" cy="5079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701" b="0" i="0" u="none" strike="noStrike" kern="1200" cap="none" spc="0" normalizeH="0" baseline="0" noProof="0" dirty="0">
                <a:ln>
                  <a:noFill/>
                </a:ln>
                <a:solidFill>
                  <a:srgbClr val="565656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Radio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0A433F6-68ED-FDF7-8725-159E620F670D}"/>
              </a:ext>
            </a:extLst>
          </p:cNvPr>
          <p:cNvSpPr txBox="1"/>
          <p:nvPr/>
        </p:nvSpPr>
        <p:spPr>
          <a:xfrm rot="16200000">
            <a:off x="-1021507" y="2799046"/>
            <a:ext cx="5620851" cy="5079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701" b="0" i="0" u="none" strike="noStrike" kern="1200" cap="none" spc="0" normalizeH="0" baseline="0" noProof="0" dirty="0">
                <a:ln>
                  <a:noFill/>
                </a:ln>
                <a:solidFill>
                  <a:srgbClr val="565656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Número de paradas de autobús</a:t>
            </a:r>
          </a:p>
        </p:txBody>
      </p:sp>
    </p:spTree>
    <p:extLst>
      <p:ext uri="{BB962C8B-B14F-4D97-AF65-F5344CB8AC3E}">
        <p14:creationId xmlns:p14="http://schemas.microsoft.com/office/powerpoint/2010/main" val="3310693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3041D-5778-9145-32BA-9211BA5E6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0">
            <a:extLst>
              <a:ext uri="{FF2B5EF4-FFF2-40B4-BE49-F238E27FC236}">
                <a16:creationId xmlns:a16="http://schemas.microsoft.com/office/drawing/2014/main" id="{4C613DF1-3AC2-600E-757E-A04DB596A194}"/>
              </a:ext>
            </a:extLst>
          </p:cNvPr>
          <p:cNvSpPr/>
          <p:nvPr/>
        </p:nvSpPr>
        <p:spPr>
          <a:xfrm>
            <a:off x="2150441" y="-20889"/>
            <a:ext cx="6050745" cy="5900867"/>
          </a:xfrm>
          <a:custGeom>
            <a:avLst/>
            <a:gdLst>
              <a:gd name="connsiteX0" fmla="*/ 0 w 5974239"/>
              <a:gd name="connsiteY0" fmla="*/ 5121095 h 5121095"/>
              <a:gd name="connsiteX1" fmla="*/ 3345574 w 5974239"/>
              <a:gd name="connsiteY1" fmla="*/ 4233438 h 5121095"/>
              <a:gd name="connsiteX2" fmla="*/ 5387057 w 5974239"/>
              <a:gd name="connsiteY2" fmla="*/ 1160781 h 5121095"/>
              <a:gd name="connsiteX3" fmla="*/ 5974239 w 5974239"/>
              <a:gd name="connsiteY3" fmla="*/ 0 h 5121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4239" h="5121095">
                <a:moveTo>
                  <a:pt x="0" y="5121095"/>
                </a:moveTo>
                <a:cubicBezTo>
                  <a:pt x="1223865" y="5007292"/>
                  <a:pt x="2447731" y="4893490"/>
                  <a:pt x="3345574" y="4233438"/>
                </a:cubicBezTo>
                <a:cubicBezTo>
                  <a:pt x="4243417" y="3573386"/>
                  <a:pt x="4948946" y="1866354"/>
                  <a:pt x="5387057" y="1160781"/>
                </a:cubicBezTo>
                <a:cubicBezTo>
                  <a:pt x="5825168" y="455208"/>
                  <a:pt x="5974239" y="0"/>
                  <a:pt x="5974239" y="0"/>
                </a:cubicBezTo>
              </a:path>
            </a:pathLst>
          </a:cu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2097C4-0A93-33C6-8920-A9DFCF96129C}"/>
              </a:ext>
            </a:extLst>
          </p:cNvPr>
          <p:cNvSpPr/>
          <p:nvPr/>
        </p:nvSpPr>
        <p:spPr>
          <a:xfrm>
            <a:off x="7014258" y="0"/>
            <a:ext cx="3165575" cy="209501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2C4320-40D8-F98C-3DBF-7941D866D131}"/>
              </a:ext>
            </a:extLst>
          </p:cNvPr>
          <p:cNvSpPr/>
          <p:nvPr/>
        </p:nvSpPr>
        <p:spPr>
          <a:xfrm>
            <a:off x="3503578" y="401228"/>
            <a:ext cx="5323121" cy="5323121"/>
          </a:xfrm>
          <a:prstGeom prst="ellipse">
            <a:avLst/>
          </a:prstGeom>
          <a:solidFill>
            <a:schemeClr val="tx1">
              <a:alpha val="32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5C9C006-7738-4B87-D538-711D963E51D1}"/>
              </a:ext>
            </a:extLst>
          </p:cNvPr>
          <p:cNvCxnSpPr>
            <a:endCxn id="6" idx="6"/>
          </p:cNvCxnSpPr>
          <p:nvPr/>
        </p:nvCxnSpPr>
        <p:spPr>
          <a:xfrm>
            <a:off x="6258816" y="3062789"/>
            <a:ext cx="256788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8082AE6-0F00-CC94-AC3B-DBD31CC6EE0B}"/>
              </a:ext>
            </a:extLst>
          </p:cNvPr>
          <p:cNvCxnSpPr>
            <a:cxnSpLocks/>
          </p:cNvCxnSpPr>
          <p:nvPr/>
        </p:nvCxnSpPr>
        <p:spPr>
          <a:xfrm>
            <a:off x="2150442" y="868101"/>
            <a:ext cx="0" cy="5026222"/>
          </a:xfrm>
          <a:prstGeom prst="line">
            <a:avLst/>
          </a:prstGeom>
          <a:ln w="381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2E9E47-2F5E-7E73-5E31-C435B6E5E415}"/>
              </a:ext>
            </a:extLst>
          </p:cNvPr>
          <p:cNvCxnSpPr/>
          <p:nvPr/>
        </p:nvCxnSpPr>
        <p:spPr>
          <a:xfrm flipV="1">
            <a:off x="2150443" y="451080"/>
            <a:ext cx="1" cy="411968"/>
          </a:xfrm>
          <a:prstGeom prst="straightConnector1">
            <a:avLst/>
          </a:prstGeom>
          <a:ln w="38100" cmpd="sng">
            <a:solidFill>
              <a:schemeClr val="bg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2AD19C-62BB-83E9-AA29-6ACA92CAB38E}"/>
              </a:ext>
            </a:extLst>
          </p:cNvPr>
          <p:cNvCxnSpPr/>
          <p:nvPr/>
        </p:nvCxnSpPr>
        <p:spPr>
          <a:xfrm flipH="1">
            <a:off x="2150443" y="5896504"/>
            <a:ext cx="8022215" cy="0"/>
          </a:xfrm>
          <a:prstGeom prst="line">
            <a:avLst/>
          </a:prstGeom>
          <a:ln w="381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EE5A2A-7B07-66EE-3A0A-FF0630CA55BA}"/>
              </a:ext>
            </a:extLst>
          </p:cNvPr>
          <p:cNvCxnSpPr/>
          <p:nvPr/>
        </p:nvCxnSpPr>
        <p:spPr>
          <a:xfrm flipV="1">
            <a:off x="10178814" y="5886601"/>
            <a:ext cx="569397" cy="1"/>
          </a:xfrm>
          <a:prstGeom prst="straightConnector1">
            <a:avLst/>
          </a:prstGeom>
          <a:ln w="38100" cmpd="sng">
            <a:solidFill>
              <a:schemeClr val="bg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ECE1284-4D82-3EFE-742B-D4EF9569C204}"/>
              </a:ext>
            </a:extLst>
          </p:cNvPr>
          <p:cNvSpPr txBox="1"/>
          <p:nvPr/>
        </p:nvSpPr>
        <p:spPr>
          <a:xfrm>
            <a:off x="9349572" y="5863452"/>
            <a:ext cx="1160241" cy="5079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701" b="0" i="0" u="none" strike="noStrike" kern="1200" cap="none" spc="0" normalizeH="0" baseline="0" noProof="0" dirty="0">
                <a:ln>
                  <a:noFill/>
                </a:ln>
                <a:solidFill>
                  <a:srgbClr val="565656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Radio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7DC5ACC0-4E15-1877-023E-3037186F231C}"/>
              </a:ext>
            </a:extLst>
          </p:cNvPr>
          <p:cNvSpPr txBox="1"/>
          <p:nvPr/>
        </p:nvSpPr>
        <p:spPr>
          <a:xfrm rot="16200000">
            <a:off x="-1021507" y="2799046"/>
            <a:ext cx="5620851" cy="5079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701" b="0" i="0" u="none" strike="noStrike" kern="1200" cap="none" spc="0" normalizeH="0" baseline="0" noProof="0" dirty="0">
                <a:ln>
                  <a:noFill/>
                </a:ln>
                <a:solidFill>
                  <a:srgbClr val="565656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Número de paradas de autobús</a:t>
            </a:r>
          </a:p>
        </p:txBody>
      </p:sp>
    </p:spTree>
    <p:extLst>
      <p:ext uri="{BB962C8B-B14F-4D97-AF65-F5344CB8AC3E}">
        <p14:creationId xmlns:p14="http://schemas.microsoft.com/office/powerpoint/2010/main" val="178684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01043-5122-512F-18C2-D32D95C02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80">
            <a:extLst>
              <a:ext uri="{FF2B5EF4-FFF2-40B4-BE49-F238E27FC236}">
                <a16:creationId xmlns:a16="http://schemas.microsoft.com/office/drawing/2014/main" id="{6AD03BC9-4795-6871-7A85-B3DFA32CF662}"/>
              </a:ext>
            </a:extLst>
          </p:cNvPr>
          <p:cNvSpPr/>
          <p:nvPr/>
        </p:nvSpPr>
        <p:spPr>
          <a:xfrm>
            <a:off x="2150441" y="-20889"/>
            <a:ext cx="6050745" cy="5900867"/>
          </a:xfrm>
          <a:custGeom>
            <a:avLst/>
            <a:gdLst>
              <a:gd name="connsiteX0" fmla="*/ 0 w 5974239"/>
              <a:gd name="connsiteY0" fmla="*/ 5121095 h 5121095"/>
              <a:gd name="connsiteX1" fmla="*/ 3345574 w 5974239"/>
              <a:gd name="connsiteY1" fmla="*/ 4233438 h 5121095"/>
              <a:gd name="connsiteX2" fmla="*/ 5387057 w 5974239"/>
              <a:gd name="connsiteY2" fmla="*/ 1160781 h 5121095"/>
              <a:gd name="connsiteX3" fmla="*/ 5974239 w 5974239"/>
              <a:gd name="connsiteY3" fmla="*/ 0 h 5121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4239" h="5121095">
                <a:moveTo>
                  <a:pt x="0" y="5121095"/>
                </a:moveTo>
                <a:cubicBezTo>
                  <a:pt x="1223865" y="5007292"/>
                  <a:pt x="2447731" y="4893490"/>
                  <a:pt x="3345574" y="4233438"/>
                </a:cubicBezTo>
                <a:cubicBezTo>
                  <a:pt x="4243417" y="3573386"/>
                  <a:pt x="4948946" y="1866354"/>
                  <a:pt x="5387057" y="1160781"/>
                </a:cubicBezTo>
                <a:cubicBezTo>
                  <a:pt x="5825168" y="455208"/>
                  <a:pt x="5974239" y="0"/>
                  <a:pt x="5974239" y="0"/>
                </a:cubicBezTo>
              </a:path>
            </a:pathLst>
          </a:cu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23D259-95D5-030D-131F-58E1D4503B3E}"/>
              </a:ext>
            </a:extLst>
          </p:cNvPr>
          <p:cNvSpPr/>
          <p:nvPr/>
        </p:nvSpPr>
        <p:spPr>
          <a:xfrm>
            <a:off x="7245753" y="1"/>
            <a:ext cx="1794076" cy="146998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FFF60C-235A-D047-32A5-C24931820D25}"/>
              </a:ext>
            </a:extLst>
          </p:cNvPr>
          <p:cNvCxnSpPr>
            <a:cxnSpLocks/>
          </p:cNvCxnSpPr>
          <p:nvPr/>
        </p:nvCxnSpPr>
        <p:spPr>
          <a:xfrm>
            <a:off x="2150442" y="868101"/>
            <a:ext cx="0" cy="5026222"/>
          </a:xfrm>
          <a:prstGeom prst="line">
            <a:avLst/>
          </a:prstGeom>
          <a:ln w="381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F57BF5B-F990-057E-BFFD-7C0EF26A5619}"/>
              </a:ext>
            </a:extLst>
          </p:cNvPr>
          <p:cNvCxnSpPr/>
          <p:nvPr/>
        </p:nvCxnSpPr>
        <p:spPr>
          <a:xfrm flipV="1">
            <a:off x="2150443" y="451080"/>
            <a:ext cx="1" cy="411968"/>
          </a:xfrm>
          <a:prstGeom prst="straightConnector1">
            <a:avLst/>
          </a:prstGeom>
          <a:ln w="38100" cmpd="sng">
            <a:solidFill>
              <a:schemeClr val="bg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9B5653-AD53-316C-0FB1-CADA742BE8BF}"/>
              </a:ext>
            </a:extLst>
          </p:cNvPr>
          <p:cNvCxnSpPr/>
          <p:nvPr/>
        </p:nvCxnSpPr>
        <p:spPr>
          <a:xfrm flipH="1">
            <a:off x="2150443" y="5896504"/>
            <a:ext cx="8022215" cy="0"/>
          </a:xfrm>
          <a:prstGeom prst="line">
            <a:avLst/>
          </a:prstGeom>
          <a:ln w="38100" cmpd="sng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04CE853-F7D7-A6BF-7900-C7687768F88B}"/>
              </a:ext>
            </a:extLst>
          </p:cNvPr>
          <p:cNvCxnSpPr/>
          <p:nvPr/>
        </p:nvCxnSpPr>
        <p:spPr>
          <a:xfrm flipV="1">
            <a:off x="10178814" y="5886601"/>
            <a:ext cx="569397" cy="1"/>
          </a:xfrm>
          <a:prstGeom prst="straightConnector1">
            <a:avLst/>
          </a:prstGeom>
          <a:ln w="38100" cmpd="sng">
            <a:solidFill>
              <a:schemeClr val="bg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F202F00-D856-BDC8-59E3-F4A7663BD7CE}"/>
              </a:ext>
            </a:extLst>
          </p:cNvPr>
          <p:cNvSpPr txBox="1"/>
          <p:nvPr/>
        </p:nvSpPr>
        <p:spPr>
          <a:xfrm>
            <a:off x="9349572" y="5863452"/>
            <a:ext cx="1160241" cy="50794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701" b="0" i="0" u="none" strike="noStrike" kern="1200" cap="none" spc="0" normalizeH="0" baseline="0" noProof="0" dirty="0">
                <a:ln>
                  <a:noFill/>
                </a:ln>
                <a:solidFill>
                  <a:srgbClr val="565656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Radio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BD202736-E4B5-6A21-8CCC-ACECA3F22313}"/>
              </a:ext>
            </a:extLst>
          </p:cNvPr>
          <p:cNvSpPr txBox="1"/>
          <p:nvPr/>
        </p:nvSpPr>
        <p:spPr>
          <a:xfrm rot="16200000">
            <a:off x="-1021507" y="2799046"/>
            <a:ext cx="5620851" cy="5079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701" b="0" i="0" u="none" strike="noStrike" kern="1200" cap="none" spc="0" normalizeH="0" baseline="0" noProof="0" dirty="0">
                <a:ln>
                  <a:noFill/>
                </a:ln>
                <a:solidFill>
                  <a:srgbClr val="565656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Número de paradas de autobús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4673C-14EE-57A7-7883-6CED7C1F9554}"/>
              </a:ext>
            </a:extLst>
          </p:cNvPr>
          <p:cNvSpPr txBox="1"/>
          <p:nvPr/>
        </p:nvSpPr>
        <p:spPr>
          <a:xfrm>
            <a:off x="8201186" y="392874"/>
            <a:ext cx="338738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Las relaciones cuadráticas, como esta entre paradas de bus y radio de ciudad, se describen mediante la ecuación: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32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 = m x</a:t>
            </a:r>
            <a:r>
              <a:rPr lang="es-EC" sz="3200" b="1" baseline="3000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s-EC" sz="32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+ c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DE8C3B-F305-8E64-B981-A41F9A255688}"/>
              </a:ext>
            </a:extLst>
          </p:cNvPr>
          <p:cNvSpPr txBox="1"/>
          <p:nvPr/>
        </p:nvSpPr>
        <p:spPr>
          <a:xfrm>
            <a:off x="7943127" y="3053026"/>
            <a:ext cx="3978797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defTabSz="457291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 es la variable en el eje vertical</a:t>
            </a:r>
          </a:p>
          <a:p>
            <a:pPr marL="342900" indent="-342900" defTabSz="457291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x la variable en el eje horizontal</a:t>
            </a:r>
          </a:p>
          <a:p>
            <a:pPr marL="342900" indent="-342900" defTabSz="457291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 es donde la recta cruza el eje y</a:t>
            </a:r>
          </a:p>
          <a:p>
            <a:pPr marL="342900" indent="-342900" defTabSz="457291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2mx da el gradiente. </a:t>
            </a:r>
          </a:p>
          <a:p>
            <a:pPr marL="342900" indent="-342900" defTabSz="457291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C" sz="20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0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gradiente cambia dependiendo de dónde estés en la curva</a:t>
            </a:r>
          </a:p>
        </p:txBody>
      </p:sp>
    </p:spTree>
    <p:extLst>
      <p:ext uri="{BB962C8B-B14F-4D97-AF65-F5344CB8AC3E}">
        <p14:creationId xmlns:p14="http://schemas.microsoft.com/office/powerpoint/2010/main" val="1765313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44303" y="395347"/>
            <a:ext cx="10590836" cy="1446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440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qué pasa con el número de moléculas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440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aire en una habitación?</a:t>
            </a:r>
          </a:p>
        </p:txBody>
      </p:sp>
      <p:sp>
        <p:nvSpPr>
          <p:cNvPr id="7" name="Cube 6"/>
          <p:cNvSpPr/>
          <p:nvPr/>
        </p:nvSpPr>
        <p:spPr>
          <a:xfrm rot="10800000">
            <a:off x="4492966" y="2577319"/>
            <a:ext cx="3204479" cy="3204479"/>
          </a:xfrm>
          <a:prstGeom prst="cube">
            <a:avLst/>
          </a:prstGeom>
          <a:noFill/>
          <a:ln w="7620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" name="Cube 2"/>
          <p:cNvSpPr/>
          <p:nvPr/>
        </p:nvSpPr>
        <p:spPr>
          <a:xfrm>
            <a:off x="4492966" y="2577319"/>
            <a:ext cx="3204479" cy="3204479"/>
          </a:xfrm>
          <a:prstGeom prst="cube">
            <a:avLst/>
          </a:prstGeom>
          <a:noFill/>
          <a:ln w="762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ound Same Side Corner Rectangle 7"/>
          <p:cNvSpPr/>
          <p:nvPr/>
        </p:nvSpPr>
        <p:spPr>
          <a:xfrm>
            <a:off x="5734341" y="4701276"/>
            <a:ext cx="606251" cy="1080522"/>
          </a:xfrm>
          <a:prstGeom prst="round2SameRect">
            <a:avLst/>
          </a:prstGeom>
          <a:noFill/>
          <a:ln w="5715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Parallelogram 8"/>
          <p:cNvSpPr/>
          <p:nvPr/>
        </p:nvSpPr>
        <p:spPr>
          <a:xfrm rot="5400000" flipV="1">
            <a:off x="4438879" y="4413629"/>
            <a:ext cx="923876" cy="503116"/>
          </a:xfrm>
          <a:prstGeom prst="parallelogram">
            <a:avLst>
              <a:gd name="adj" fmla="val 99534"/>
            </a:avLst>
          </a:prstGeom>
          <a:noFill/>
          <a:ln w="3810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Parallelogram 9"/>
          <p:cNvSpPr/>
          <p:nvPr/>
        </p:nvSpPr>
        <p:spPr>
          <a:xfrm rot="5400000" flipV="1">
            <a:off x="4440213" y="4670205"/>
            <a:ext cx="665966" cy="247875"/>
          </a:xfrm>
          <a:prstGeom prst="parallelogram">
            <a:avLst>
              <a:gd name="adj" fmla="val 99534"/>
            </a:avLst>
          </a:prstGeom>
          <a:noFill/>
          <a:ln w="38100" cmpd="sng">
            <a:solidFill>
              <a:schemeClr val="tx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2362" y="4122007"/>
            <a:ext cx="292035" cy="461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noProof="0" dirty="0">
                <a:solidFill>
                  <a:prstClr val="black"/>
                </a:solidFill>
                <a:latin typeface="Calibri"/>
              </a:rPr>
              <a:t>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77301" y="3013181"/>
            <a:ext cx="292035" cy="461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noProof="0" dirty="0">
                <a:solidFill>
                  <a:prstClr val="black"/>
                </a:solidFill>
                <a:latin typeface="Calibri"/>
              </a:rPr>
              <a:t>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02758" y="3359716"/>
            <a:ext cx="292035" cy="461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noProof="0" dirty="0">
                <a:solidFill>
                  <a:prstClr val="black"/>
                </a:solidFill>
                <a:latin typeface="Calibri"/>
              </a:rPr>
              <a:t>r</a:t>
            </a:r>
          </a:p>
        </p:txBody>
      </p:sp>
      <p:sp>
        <p:nvSpPr>
          <p:cNvPr id="14" name="Parallelogram 13"/>
          <p:cNvSpPr/>
          <p:nvPr/>
        </p:nvSpPr>
        <p:spPr>
          <a:xfrm rot="5400000" flipV="1">
            <a:off x="6835892" y="4413629"/>
            <a:ext cx="923876" cy="503116"/>
          </a:xfrm>
          <a:prstGeom prst="parallelogram">
            <a:avLst>
              <a:gd name="adj" fmla="val 99534"/>
            </a:avLst>
          </a:prstGeom>
          <a:noFill/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Parallelogram 14"/>
          <p:cNvSpPr/>
          <p:nvPr/>
        </p:nvSpPr>
        <p:spPr>
          <a:xfrm rot="5400000" flipV="1">
            <a:off x="6837227" y="4670205"/>
            <a:ext cx="665966" cy="247875"/>
          </a:xfrm>
          <a:prstGeom prst="parallelogram">
            <a:avLst>
              <a:gd name="adj" fmla="val 99534"/>
            </a:avLst>
          </a:prstGeom>
          <a:noFill/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4870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522148" y="476462"/>
            <a:ext cx="9146117" cy="7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400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ley de Kleiber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4461100" y="1256067"/>
            <a:ext cx="0" cy="4219408"/>
          </a:xfrm>
          <a:prstGeom prst="line">
            <a:avLst/>
          </a:prstGeom>
          <a:ln w="57150">
            <a:solidFill>
              <a:schemeClr val="bg1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6256787" y="3082242"/>
            <a:ext cx="0" cy="4219408"/>
          </a:xfrm>
          <a:prstGeom prst="line">
            <a:avLst/>
          </a:prstGeom>
          <a:ln w="57150">
            <a:solidFill>
              <a:schemeClr val="bg1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461100" y="5355569"/>
            <a:ext cx="3707226" cy="52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80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Masa corporal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22149" y="2531350"/>
            <a:ext cx="2938952" cy="954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80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metabolismo basal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9A76C3-26FD-6ACC-C370-FB5A7E711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Leyes de Potencia</a:t>
            </a:r>
          </a:p>
        </p:txBody>
      </p:sp>
    </p:spTree>
    <p:extLst>
      <p:ext uri="{BB962C8B-B14F-4D97-AF65-F5344CB8AC3E}">
        <p14:creationId xmlns:p14="http://schemas.microsoft.com/office/powerpoint/2010/main" val="880563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1CFF5-D17F-2D01-4290-E3F7EF585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Repaso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C948C0-F071-ED08-7EE0-CAF11AEF363B}"/>
              </a:ext>
            </a:extLst>
          </p:cNvPr>
          <p:cNvSpPr txBox="1">
            <a:spLocks/>
          </p:cNvSpPr>
          <p:nvPr/>
        </p:nvSpPr>
        <p:spPr bwMode="auto">
          <a:xfrm>
            <a:off x="1194318" y="199633"/>
            <a:ext cx="9144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C" sz="3200" kern="0" noProof="0" dirty="0">
                <a:solidFill>
                  <a:schemeClr val="accent6"/>
                </a:solidFill>
              </a:rPr>
              <a:t>Qué distribución?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AF8B963-EA50-F4F9-A1E5-F3FB89D49FF6}"/>
              </a:ext>
            </a:extLst>
          </p:cNvPr>
          <p:cNvSpPr txBox="1">
            <a:spLocks/>
          </p:cNvSpPr>
          <p:nvPr/>
        </p:nvSpPr>
        <p:spPr>
          <a:xfrm>
            <a:off x="879393" y="1699912"/>
            <a:ext cx="10431625" cy="3823812"/>
          </a:xfrm>
          <a:prstGeom prst="rect">
            <a:avLst/>
          </a:prstGeom>
        </p:spPr>
        <p:txBody>
          <a:bodyPr>
            <a:noAutofit/>
          </a:bodyPr>
          <a:lstStyle>
            <a:lvl1pPr marL="0" indent="-214272" algn="l" rtl="0" eaLnBrk="1" fontAlgn="base" hangingPunct="1">
              <a:spcBef>
                <a:spcPts val="0"/>
              </a:spcBef>
              <a:spcAft>
                <a:spcPts val="238"/>
              </a:spcAft>
              <a:buChar char="•"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3300">
                <a:solidFill>
                  <a:schemeClr val="tx1"/>
                </a:solidFill>
                <a:latin typeface="+mn-lt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s-EC" sz="2200" kern="0" noProof="0" dirty="0"/>
              <a:t>La cantidad de veces que sacas '1' en 1000 tiradas de dados.</a:t>
            </a:r>
          </a:p>
          <a:p>
            <a:pPr marL="514350" indent="-514350">
              <a:buFont typeface="+mj-lt"/>
              <a:buAutoNum type="arabicPeriod"/>
            </a:pPr>
            <a:endParaRPr lang="es-EC" sz="2200" kern="0" noProof="0" dirty="0"/>
          </a:p>
          <a:p>
            <a:pPr marL="514350" indent="-514350">
              <a:buFont typeface="+mj-lt"/>
              <a:buAutoNum type="arabicPeriod"/>
            </a:pPr>
            <a:r>
              <a:rPr lang="es-EC" sz="2200" kern="0" noProof="0" dirty="0"/>
              <a:t> El número de veces que se accede a un sitio web por minuto.</a:t>
            </a:r>
          </a:p>
          <a:p>
            <a:pPr marL="514350" indent="-514350">
              <a:buFont typeface="+mj-lt"/>
              <a:buAutoNum type="arabicPeriod"/>
            </a:pPr>
            <a:endParaRPr lang="es-EC" sz="2200" kern="0" noProof="0" dirty="0"/>
          </a:p>
          <a:p>
            <a:pPr marL="514350" indent="-514350">
              <a:buFont typeface="+mj-lt"/>
              <a:buAutoNum type="arabicPeriod"/>
            </a:pPr>
            <a:r>
              <a:rPr lang="es-EC" sz="2200" kern="0" noProof="0" dirty="0"/>
              <a:t> La cantidad de huevos producidos por una granja avícola.</a:t>
            </a:r>
          </a:p>
          <a:p>
            <a:pPr marL="514350" indent="-514350">
              <a:buFont typeface="+mj-lt"/>
              <a:buAutoNum type="arabicPeriod"/>
            </a:pPr>
            <a:endParaRPr lang="es-EC" sz="2200" kern="0" noProof="0" dirty="0"/>
          </a:p>
          <a:p>
            <a:pPr marL="514350" indent="-514350">
              <a:buFont typeface="+mj-lt"/>
              <a:buAutoNum type="arabicPeriod"/>
            </a:pPr>
            <a:r>
              <a:rPr lang="es-EC" sz="2200" kern="0" noProof="0" dirty="0"/>
              <a:t>El tiempo entre llamadas en un centro de llamadas.</a:t>
            </a:r>
          </a:p>
          <a:p>
            <a:pPr marL="514350" indent="-514350">
              <a:buFont typeface="+mj-lt"/>
              <a:buAutoNum type="arabicPeriod"/>
            </a:pPr>
            <a:endParaRPr lang="es-EC" sz="2200" kern="0" noProof="0" dirty="0"/>
          </a:p>
          <a:p>
            <a:pPr marL="514350" indent="-514350">
              <a:buFont typeface="+mj-lt"/>
              <a:buAutoNum type="arabicPeriod"/>
            </a:pPr>
            <a:r>
              <a:rPr lang="es-EC" sz="2200" kern="0" noProof="0" dirty="0"/>
              <a:t>Los primeros dígitos distintos de cero de un conjunto de 1000 números telefónicos.</a:t>
            </a:r>
          </a:p>
          <a:p>
            <a:pPr marL="514350" indent="-514350">
              <a:buFont typeface="+mj-lt"/>
              <a:buAutoNum type="arabicPeriod"/>
            </a:pPr>
            <a:endParaRPr lang="es-EC" sz="2200" kern="0" noProof="0" dirty="0"/>
          </a:p>
          <a:p>
            <a:pPr marL="514350" indent="-514350">
              <a:buFont typeface="+mj-lt"/>
              <a:buAutoNum type="arabicPeriod"/>
            </a:pPr>
            <a:endParaRPr lang="es-EC" sz="2200" kern="0" noProof="0" dirty="0"/>
          </a:p>
        </p:txBody>
      </p:sp>
    </p:spTree>
    <p:extLst>
      <p:ext uri="{BB962C8B-B14F-4D97-AF65-F5344CB8AC3E}">
        <p14:creationId xmlns:p14="http://schemas.microsoft.com/office/powerpoint/2010/main" val="28347618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1FA2E-6BCE-2846-3AFE-69480287E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0C9EB95-8C00-06EB-8461-C913474BB2E4}"/>
              </a:ext>
            </a:extLst>
          </p:cNvPr>
          <p:cNvSpPr/>
          <p:nvPr/>
        </p:nvSpPr>
        <p:spPr>
          <a:xfrm>
            <a:off x="1522148" y="476462"/>
            <a:ext cx="9146117" cy="7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400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ley de Kleiber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DA6E6CD-1DDF-CCD4-2F07-76F32EB34F93}"/>
              </a:ext>
            </a:extLst>
          </p:cNvPr>
          <p:cNvCxnSpPr/>
          <p:nvPr/>
        </p:nvCxnSpPr>
        <p:spPr>
          <a:xfrm>
            <a:off x="4461100" y="1256067"/>
            <a:ext cx="0" cy="4219408"/>
          </a:xfrm>
          <a:prstGeom prst="line">
            <a:avLst/>
          </a:prstGeom>
          <a:ln w="57150">
            <a:solidFill>
              <a:schemeClr val="bg1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E0C2CE-CA98-629D-89CC-C7B18B901BB9}"/>
              </a:ext>
            </a:extLst>
          </p:cNvPr>
          <p:cNvCxnSpPr/>
          <p:nvPr/>
        </p:nvCxnSpPr>
        <p:spPr>
          <a:xfrm rot="5400000">
            <a:off x="6256787" y="3082242"/>
            <a:ext cx="0" cy="4219408"/>
          </a:xfrm>
          <a:prstGeom prst="line">
            <a:avLst/>
          </a:prstGeom>
          <a:ln w="57150">
            <a:solidFill>
              <a:schemeClr val="bg1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49C2F4-FAE9-7C93-F7FF-0BAE13AB597F}"/>
              </a:ext>
            </a:extLst>
          </p:cNvPr>
          <p:cNvSpPr txBox="1"/>
          <p:nvPr/>
        </p:nvSpPr>
        <p:spPr>
          <a:xfrm>
            <a:off x="4461100" y="5355569"/>
            <a:ext cx="3707226" cy="52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80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Masa corporal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A26AB8-E763-52EC-66E8-81E2FC115E95}"/>
              </a:ext>
            </a:extLst>
          </p:cNvPr>
          <p:cNvSpPr txBox="1"/>
          <p:nvPr/>
        </p:nvSpPr>
        <p:spPr>
          <a:xfrm>
            <a:off x="1522149" y="2531350"/>
            <a:ext cx="2938952" cy="954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80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metabolismo basal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F0BD21-7CDF-61B0-7EB7-9FFA439DC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Leyes de Potencia</a:t>
            </a:r>
          </a:p>
        </p:txBody>
      </p:sp>
      <p:pic>
        <p:nvPicPr>
          <p:cNvPr id="4" name="Picture 3" descr="verysublinear.pdf">
            <a:extLst>
              <a:ext uri="{FF2B5EF4-FFF2-40B4-BE49-F238E27FC236}">
                <a16:creationId xmlns:a16="http://schemas.microsoft.com/office/drawing/2014/main" id="{ED635E09-5A86-82F2-1892-4B43953785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8" b="10662"/>
          <a:stretch/>
        </p:blipFill>
        <p:spPr>
          <a:xfrm>
            <a:off x="4461099" y="1641803"/>
            <a:ext cx="3707227" cy="366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72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BF92B-7CE3-700F-FC27-78CD7B40D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859F736-C895-BD34-6E1D-965C2635CCA5}"/>
              </a:ext>
            </a:extLst>
          </p:cNvPr>
          <p:cNvSpPr/>
          <p:nvPr/>
        </p:nvSpPr>
        <p:spPr>
          <a:xfrm>
            <a:off x="1522148" y="476462"/>
            <a:ext cx="9146117" cy="7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400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ley de Kleiber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2EAB7-6475-0753-8ADE-8A83D8203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Leyes de Potencia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8FF66F-171B-65D9-8B14-2F1098BEE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37" y="1182405"/>
            <a:ext cx="4643501" cy="5200721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4076B7-1AA8-374C-41CB-9F3BD9132133}"/>
              </a:ext>
            </a:extLst>
          </p:cNvPr>
          <p:cNvSpPr txBox="1"/>
          <p:nvPr/>
        </p:nvSpPr>
        <p:spPr>
          <a:xfrm>
            <a:off x="4980188" y="1573266"/>
            <a:ext cx="3387386" cy="212365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4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4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 = </a:t>
            </a:r>
            <a:r>
              <a:rPr lang="es-EC" sz="4400" b="1" noProof="0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mx</a:t>
            </a:r>
            <a:r>
              <a:rPr lang="es-EC" sz="4400" b="1" baseline="30000" noProof="0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</a:t>
            </a:r>
            <a:r>
              <a:rPr lang="es-EC" sz="4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4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5E34F3-3961-FC94-FF64-65025D9A038F}"/>
              </a:ext>
            </a:extLst>
          </p:cNvPr>
          <p:cNvSpPr txBox="1"/>
          <p:nvPr/>
        </p:nvSpPr>
        <p:spPr>
          <a:xfrm>
            <a:off x="4878438" y="3901012"/>
            <a:ext cx="1939218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Tasa metabólica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224F6F-0661-758E-24E2-D80B345239B7}"/>
              </a:ext>
            </a:extLst>
          </p:cNvPr>
          <p:cNvSpPr txBox="1"/>
          <p:nvPr/>
        </p:nvSpPr>
        <p:spPr>
          <a:xfrm>
            <a:off x="8542378" y="2365253"/>
            <a:ext cx="2850142" cy="12006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El parámetro – pruebas en animales reales sugiere un valor cercano a 3/4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16D440-C711-8816-43F5-94A8CFFDB863}"/>
              </a:ext>
            </a:extLst>
          </p:cNvPr>
          <p:cNvCxnSpPr>
            <a:cxnSpLocks/>
          </p:cNvCxnSpPr>
          <p:nvPr/>
        </p:nvCxnSpPr>
        <p:spPr>
          <a:xfrm flipH="1" flipV="1">
            <a:off x="5826249" y="3062771"/>
            <a:ext cx="14532" cy="932384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5F8702-418A-1E5C-EFC1-B1DE17C4CBCE}"/>
              </a:ext>
            </a:extLst>
          </p:cNvPr>
          <p:cNvCxnSpPr>
            <a:cxnSpLocks/>
          </p:cNvCxnSpPr>
          <p:nvPr/>
        </p:nvCxnSpPr>
        <p:spPr>
          <a:xfrm flipH="1" flipV="1">
            <a:off x="7287609" y="2917855"/>
            <a:ext cx="376108" cy="1167823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9015F7D-EADA-1ACC-6A2E-6A3846B92488}"/>
              </a:ext>
            </a:extLst>
          </p:cNvPr>
          <p:cNvCxnSpPr/>
          <p:nvPr/>
        </p:nvCxnSpPr>
        <p:spPr>
          <a:xfrm flipH="1" flipV="1">
            <a:off x="7788831" y="2585412"/>
            <a:ext cx="834645" cy="87721"/>
          </a:xfrm>
          <a:prstGeom prst="straightConnector1">
            <a:avLst/>
          </a:prstGeom>
          <a:ln>
            <a:solidFill>
              <a:schemeClr val="bg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C318D73-3C49-19A7-E59B-16344962E4BE}"/>
              </a:ext>
            </a:extLst>
          </p:cNvPr>
          <p:cNvSpPr txBox="1"/>
          <p:nvPr/>
        </p:nvSpPr>
        <p:spPr>
          <a:xfrm>
            <a:off x="7311976" y="4186456"/>
            <a:ext cx="1939218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Masa del organismo</a:t>
            </a:r>
          </a:p>
        </p:txBody>
      </p:sp>
    </p:spTree>
    <p:extLst>
      <p:ext uri="{BB962C8B-B14F-4D97-AF65-F5344CB8AC3E}">
        <p14:creationId xmlns:p14="http://schemas.microsoft.com/office/powerpoint/2010/main" val="3302975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D2AC2-7F24-6988-0684-76125F92A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6E42C-F399-A8DC-9AC7-978B0F2D6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Leyes de Potencia</a:t>
            </a:r>
          </a:p>
        </p:txBody>
      </p:sp>
      <p:pic>
        <p:nvPicPr>
          <p:cNvPr id="3" name="Picture 2" descr="Captura de pantalla del 08-10-2012 a las 19.26.44.png">
            <a:extLst>
              <a:ext uri="{FF2B5EF4-FFF2-40B4-BE49-F238E27FC236}">
                <a16:creationId xmlns:a16="http://schemas.microsoft.com/office/drawing/2014/main" id="{A2599719-5EFC-6E63-5BE5-F3F0EB244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322" y="751960"/>
            <a:ext cx="9146117" cy="55058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BC1239-3C72-DBAA-0798-154912B516A2}"/>
              </a:ext>
            </a:extLst>
          </p:cNvPr>
          <p:cNvSpPr/>
          <p:nvPr/>
        </p:nvSpPr>
        <p:spPr>
          <a:xfrm>
            <a:off x="440973" y="6327840"/>
            <a:ext cx="113084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200" i="1" noProof="0" dirty="0" err="1">
                <a:solidFill>
                  <a:schemeClr val="bg2"/>
                </a:solidFill>
                <a:latin typeface="Helvetica"/>
                <a:cs typeface="Helvetica"/>
              </a:rPr>
              <a:t>Growth</a:t>
            </a:r>
            <a:r>
              <a:rPr lang="es-EC" sz="1200" i="1" noProof="0" dirty="0">
                <a:solidFill>
                  <a:schemeClr val="bg2"/>
                </a:solidFill>
                <a:latin typeface="Helvetica"/>
                <a:cs typeface="Helvetica"/>
              </a:rPr>
              <a:t>, </a:t>
            </a:r>
            <a:r>
              <a:rPr lang="es-EC" sz="1200" i="1" noProof="0" dirty="0" err="1">
                <a:solidFill>
                  <a:schemeClr val="bg2"/>
                </a:solidFill>
                <a:latin typeface="Helvetica"/>
                <a:cs typeface="Helvetica"/>
              </a:rPr>
              <a:t>innovation</a:t>
            </a:r>
            <a:r>
              <a:rPr lang="es-EC" sz="1200" i="1" noProof="0" dirty="0">
                <a:solidFill>
                  <a:schemeClr val="bg2"/>
                </a:solidFill>
                <a:latin typeface="Helvetica"/>
                <a:cs typeface="Helvetica"/>
              </a:rPr>
              <a:t>, </a:t>
            </a:r>
            <a:r>
              <a:rPr lang="es-EC" sz="1200" i="1" noProof="0" dirty="0" err="1">
                <a:solidFill>
                  <a:schemeClr val="bg2"/>
                </a:solidFill>
                <a:latin typeface="Helvetica"/>
                <a:cs typeface="Helvetica"/>
              </a:rPr>
              <a:t>scaling</a:t>
            </a:r>
            <a:r>
              <a:rPr lang="es-EC" sz="1200" i="1" noProof="0" dirty="0">
                <a:solidFill>
                  <a:schemeClr val="bg2"/>
                </a:solidFill>
                <a:latin typeface="Helvetica"/>
                <a:cs typeface="Helvetica"/>
              </a:rPr>
              <a:t>, and </a:t>
            </a:r>
            <a:r>
              <a:rPr lang="es-EC" sz="1200" i="1" noProof="0" dirty="0" err="1">
                <a:solidFill>
                  <a:schemeClr val="bg2"/>
                </a:solidFill>
                <a:latin typeface="Helvetica"/>
                <a:cs typeface="Helvetica"/>
              </a:rPr>
              <a:t>the</a:t>
            </a:r>
            <a:r>
              <a:rPr lang="es-EC" sz="1200" i="1" noProof="0" dirty="0">
                <a:solidFill>
                  <a:schemeClr val="bg2"/>
                </a:solidFill>
                <a:latin typeface="Helvetica"/>
                <a:cs typeface="Helvetica"/>
              </a:rPr>
              <a:t> pace </a:t>
            </a:r>
            <a:r>
              <a:rPr lang="es-EC" sz="1200" i="1" noProof="0" dirty="0" err="1">
                <a:solidFill>
                  <a:schemeClr val="bg2"/>
                </a:solidFill>
                <a:latin typeface="Helvetica"/>
                <a:cs typeface="Helvetica"/>
              </a:rPr>
              <a:t>of</a:t>
            </a:r>
            <a:r>
              <a:rPr lang="es-EC" sz="1200" i="1" noProof="0" dirty="0">
                <a:solidFill>
                  <a:schemeClr val="bg2"/>
                </a:solidFill>
                <a:latin typeface="Helvetica"/>
                <a:cs typeface="Helvetica"/>
              </a:rPr>
              <a:t> </a:t>
            </a:r>
            <a:r>
              <a:rPr lang="es-EC" sz="1200" i="1" noProof="0" dirty="0" err="1">
                <a:solidFill>
                  <a:schemeClr val="bg2"/>
                </a:solidFill>
                <a:latin typeface="Helvetica"/>
                <a:cs typeface="Helvetica"/>
              </a:rPr>
              <a:t>life</a:t>
            </a:r>
            <a:r>
              <a:rPr lang="es-EC" sz="1200" i="1" noProof="0" dirty="0">
                <a:solidFill>
                  <a:schemeClr val="bg2"/>
                </a:solidFill>
                <a:latin typeface="Helvetica"/>
                <a:cs typeface="Helvetica"/>
              </a:rPr>
              <a:t> in </a:t>
            </a:r>
            <a:r>
              <a:rPr lang="es-EC" sz="1200" i="1" noProof="0" dirty="0" err="1">
                <a:solidFill>
                  <a:schemeClr val="bg2"/>
                </a:solidFill>
                <a:latin typeface="Helvetica"/>
                <a:cs typeface="Helvetica"/>
              </a:rPr>
              <a:t>cities</a:t>
            </a:r>
            <a:r>
              <a:rPr lang="es-EC" sz="1200" noProof="0" dirty="0">
                <a:solidFill>
                  <a:schemeClr val="bg2"/>
                </a:solidFill>
                <a:latin typeface="Helvetica"/>
                <a:cs typeface="Helvetica"/>
              </a:rPr>
              <a:t>, Luís M. A. Bettencourt, Jose´ Lobo, </a:t>
            </a:r>
            <a:r>
              <a:rPr lang="es-EC" sz="1200" noProof="0" dirty="0" err="1">
                <a:solidFill>
                  <a:schemeClr val="bg2"/>
                </a:solidFill>
                <a:latin typeface="Helvetica"/>
                <a:cs typeface="Helvetica"/>
              </a:rPr>
              <a:t>Dirk</a:t>
            </a:r>
            <a:r>
              <a:rPr lang="es-EC" sz="1200" noProof="0" dirty="0">
                <a:solidFill>
                  <a:schemeClr val="bg2"/>
                </a:solidFill>
                <a:latin typeface="Helvetica"/>
                <a:cs typeface="Helvetica"/>
              </a:rPr>
              <a:t> </a:t>
            </a:r>
            <a:r>
              <a:rPr lang="es-EC" sz="1200" noProof="0" dirty="0" err="1">
                <a:solidFill>
                  <a:schemeClr val="bg2"/>
                </a:solidFill>
                <a:latin typeface="Helvetica"/>
                <a:cs typeface="Helvetica"/>
              </a:rPr>
              <a:t>Helbing</a:t>
            </a:r>
            <a:r>
              <a:rPr lang="es-EC" sz="1200" noProof="0" dirty="0">
                <a:solidFill>
                  <a:schemeClr val="bg2"/>
                </a:solidFill>
                <a:latin typeface="Helvetica"/>
                <a:cs typeface="Helvetica"/>
              </a:rPr>
              <a:t>, Christian </a:t>
            </a:r>
            <a:r>
              <a:rPr lang="es-EC" sz="1200" noProof="0" dirty="0" err="1">
                <a:solidFill>
                  <a:schemeClr val="bg2"/>
                </a:solidFill>
                <a:latin typeface="Helvetica"/>
                <a:cs typeface="Helvetica"/>
              </a:rPr>
              <a:t>Kuhnert</a:t>
            </a:r>
            <a:r>
              <a:rPr lang="es-EC" sz="1200" noProof="0" dirty="0">
                <a:solidFill>
                  <a:schemeClr val="bg2"/>
                </a:solidFill>
                <a:latin typeface="Helvetica"/>
                <a:cs typeface="Helvetica"/>
              </a:rPr>
              <a:t> and Geoffrey B. West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AFE5E3-AD7E-5FE3-44ED-0D97845561B6}"/>
              </a:ext>
            </a:extLst>
          </p:cNvPr>
          <p:cNvSpPr/>
          <p:nvPr/>
        </p:nvSpPr>
        <p:spPr>
          <a:xfrm>
            <a:off x="173620" y="347601"/>
            <a:ext cx="8702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 Ciudades</a:t>
            </a:r>
          </a:p>
        </p:txBody>
      </p:sp>
    </p:spTree>
    <p:extLst>
      <p:ext uri="{BB962C8B-B14F-4D97-AF65-F5344CB8AC3E}">
        <p14:creationId xmlns:p14="http://schemas.microsoft.com/office/powerpoint/2010/main" val="2648080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664B7-F62B-EDC6-7F29-F75A8AB59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C0417-3D5E-59D6-892E-F4BB434A0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Leyes de Potencia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3CD11B-41A2-4DE6-4B31-65349658D03C}"/>
              </a:ext>
            </a:extLst>
          </p:cNvPr>
          <p:cNvSpPr/>
          <p:nvPr/>
        </p:nvSpPr>
        <p:spPr>
          <a:xfrm>
            <a:off x="440973" y="6327840"/>
            <a:ext cx="113084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200" i="1" noProof="0" dirty="0" err="1">
                <a:solidFill>
                  <a:schemeClr val="bg2"/>
                </a:solidFill>
                <a:latin typeface="Helvetica"/>
                <a:cs typeface="Helvetica"/>
              </a:rPr>
              <a:t>Growth</a:t>
            </a:r>
            <a:r>
              <a:rPr lang="es-EC" sz="1200" i="1" noProof="0" dirty="0">
                <a:solidFill>
                  <a:schemeClr val="bg2"/>
                </a:solidFill>
                <a:latin typeface="Helvetica"/>
                <a:cs typeface="Helvetica"/>
              </a:rPr>
              <a:t>, </a:t>
            </a:r>
            <a:r>
              <a:rPr lang="es-EC" sz="1200" i="1" noProof="0" dirty="0" err="1">
                <a:solidFill>
                  <a:schemeClr val="bg2"/>
                </a:solidFill>
                <a:latin typeface="Helvetica"/>
                <a:cs typeface="Helvetica"/>
              </a:rPr>
              <a:t>innovation</a:t>
            </a:r>
            <a:r>
              <a:rPr lang="es-EC" sz="1200" i="1" noProof="0" dirty="0">
                <a:solidFill>
                  <a:schemeClr val="bg2"/>
                </a:solidFill>
                <a:latin typeface="Helvetica"/>
                <a:cs typeface="Helvetica"/>
              </a:rPr>
              <a:t>, </a:t>
            </a:r>
            <a:r>
              <a:rPr lang="es-EC" sz="1200" i="1" noProof="0" dirty="0" err="1">
                <a:solidFill>
                  <a:schemeClr val="bg2"/>
                </a:solidFill>
                <a:latin typeface="Helvetica"/>
                <a:cs typeface="Helvetica"/>
              </a:rPr>
              <a:t>scaling</a:t>
            </a:r>
            <a:r>
              <a:rPr lang="es-EC" sz="1200" i="1" noProof="0" dirty="0">
                <a:solidFill>
                  <a:schemeClr val="bg2"/>
                </a:solidFill>
                <a:latin typeface="Helvetica"/>
                <a:cs typeface="Helvetica"/>
              </a:rPr>
              <a:t>, and </a:t>
            </a:r>
            <a:r>
              <a:rPr lang="es-EC" sz="1200" i="1" noProof="0" dirty="0" err="1">
                <a:solidFill>
                  <a:schemeClr val="bg2"/>
                </a:solidFill>
                <a:latin typeface="Helvetica"/>
                <a:cs typeface="Helvetica"/>
              </a:rPr>
              <a:t>the</a:t>
            </a:r>
            <a:r>
              <a:rPr lang="es-EC" sz="1200" i="1" noProof="0" dirty="0">
                <a:solidFill>
                  <a:schemeClr val="bg2"/>
                </a:solidFill>
                <a:latin typeface="Helvetica"/>
                <a:cs typeface="Helvetica"/>
              </a:rPr>
              <a:t> pace </a:t>
            </a:r>
            <a:r>
              <a:rPr lang="es-EC" sz="1200" i="1" noProof="0" dirty="0" err="1">
                <a:solidFill>
                  <a:schemeClr val="bg2"/>
                </a:solidFill>
                <a:latin typeface="Helvetica"/>
                <a:cs typeface="Helvetica"/>
              </a:rPr>
              <a:t>of</a:t>
            </a:r>
            <a:r>
              <a:rPr lang="es-EC" sz="1200" i="1" noProof="0" dirty="0">
                <a:solidFill>
                  <a:schemeClr val="bg2"/>
                </a:solidFill>
                <a:latin typeface="Helvetica"/>
                <a:cs typeface="Helvetica"/>
              </a:rPr>
              <a:t> </a:t>
            </a:r>
            <a:r>
              <a:rPr lang="es-EC" sz="1200" i="1" noProof="0" dirty="0" err="1">
                <a:solidFill>
                  <a:schemeClr val="bg2"/>
                </a:solidFill>
                <a:latin typeface="Helvetica"/>
                <a:cs typeface="Helvetica"/>
              </a:rPr>
              <a:t>life</a:t>
            </a:r>
            <a:r>
              <a:rPr lang="es-EC" sz="1200" i="1" noProof="0" dirty="0">
                <a:solidFill>
                  <a:schemeClr val="bg2"/>
                </a:solidFill>
                <a:latin typeface="Helvetica"/>
                <a:cs typeface="Helvetica"/>
              </a:rPr>
              <a:t> in </a:t>
            </a:r>
            <a:r>
              <a:rPr lang="es-EC" sz="1200" i="1" noProof="0" dirty="0" err="1">
                <a:solidFill>
                  <a:schemeClr val="bg2"/>
                </a:solidFill>
                <a:latin typeface="Helvetica"/>
                <a:cs typeface="Helvetica"/>
              </a:rPr>
              <a:t>cities</a:t>
            </a:r>
            <a:r>
              <a:rPr lang="es-EC" sz="1200" noProof="0" dirty="0">
                <a:solidFill>
                  <a:schemeClr val="bg2"/>
                </a:solidFill>
                <a:latin typeface="Helvetica"/>
                <a:cs typeface="Helvetica"/>
              </a:rPr>
              <a:t>, Luís M. A. Bettencourt, Jose´ Lobo, </a:t>
            </a:r>
            <a:r>
              <a:rPr lang="es-EC" sz="1200" noProof="0" dirty="0" err="1">
                <a:solidFill>
                  <a:schemeClr val="bg2"/>
                </a:solidFill>
                <a:latin typeface="Helvetica"/>
                <a:cs typeface="Helvetica"/>
              </a:rPr>
              <a:t>Dirk</a:t>
            </a:r>
            <a:r>
              <a:rPr lang="es-EC" sz="1200" noProof="0" dirty="0">
                <a:solidFill>
                  <a:schemeClr val="bg2"/>
                </a:solidFill>
                <a:latin typeface="Helvetica"/>
                <a:cs typeface="Helvetica"/>
              </a:rPr>
              <a:t> </a:t>
            </a:r>
            <a:r>
              <a:rPr lang="es-EC" sz="1200" noProof="0" dirty="0" err="1">
                <a:solidFill>
                  <a:schemeClr val="bg2"/>
                </a:solidFill>
                <a:latin typeface="Helvetica"/>
                <a:cs typeface="Helvetica"/>
              </a:rPr>
              <a:t>Helbing</a:t>
            </a:r>
            <a:r>
              <a:rPr lang="es-EC" sz="1200" noProof="0" dirty="0">
                <a:solidFill>
                  <a:schemeClr val="bg2"/>
                </a:solidFill>
                <a:latin typeface="Helvetica"/>
                <a:cs typeface="Helvetica"/>
              </a:rPr>
              <a:t>, Christian </a:t>
            </a:r>
            <a:r>
              <a:rPr lang="es-EC" sz="1200" noProof="0" dirty="0" err="1">
                <a:solidFill>
                  <a:schemeClr val="bg2"/>
                </a:solidFill>
                <a:latin typeface="Helvetica"/>
                <a:cs typeface="Helvetica"/>
              </a:rPr>
              <a:t>Kuhnert</a:t>
            </a:r>
            <a:r>
              <a:rPr lang="es-EC" sz="1200" noProof="0" dirty="0">
                <a:solidFill>
                  <a:schemeClr val="bg2"/>
                </a:solidFill>
                <a:latin typeface="Helvetica"/>
                <a:cs typeface="Helvetica"/>
              </a:rPr>
              <a:t> and Geoffrey B. West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7CE5F8-6029-D05C-9D8D-AA5E15F63D06}"/>
              </a:ext>
            </a:extLst>
          </p:cNvPr>
          <p:cNvSpPr/>
          <p:nvPr/>
        </p:nvSpPr>
        <p:spPr>
          <a:xfrm>
            <a:off x="173620" y="347601"/>
            <a:ext cx="87026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 Ciudades</a:t>
            </a:r>
          </a:p>
        </p:txBody>
      </p:sp>
      <p:pic>
        <p:nvPicPr>
          <p:cNvPr id="6" name="Picture 5" descr="linear.pdf">
            <a:extLst>
              <a:ext uri="{FF2B5EF4-FFF2-40B4-BE49-F238E27FC236}">
                <a16:creationId xmlns:a16="http://schemas.microsoft.com/office/drawing/2014/main" id="{563A9F29-8A41-0185-BE9B-09535FDED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131" y="1664687"/>
            <a:ext cx="2880667" cy="18604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6FEFF1-70E7-10E6-CD94-8C801CE4E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32" y="683366"/>
            <a:ext cx="2515182" cy="431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EB8A56-A0CD-726D-184F-3737C7229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754" y="1393725"/>
            <a:ext cx="1079750" cy="3302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9B3C77E-7E5C-C74C-FDA0-B1E8D2D08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7612" y="1596581"/>
            <a:ext cx="108025" cy="1440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4BB834E-B9FC-F85A-2380-15258A6009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8650" y="3367937"/>
            <a:ext cx="108025" cy="96654"/>
          </a:xfrm>
          <a:prstGeom prst="rect">
            <a:avLst/>
          </a:prstGeom>
        </p:spPr>
      </p:pic>
      <p:pic>
        <p:nvPicPr>
          <p:cNvPr id="11" name="Picture 10" descr="verysublinear.pdf">
            <a:extLst>
              <a:ext uri="{FF2B5EF4-FFF2-40B4-BE49-F238E27FC236}">
                <a16:creationId xmlns:a16="http://schemas.microsoft.com/office/drawing/2014/main" id="{78A95383-F4EC-7B4C-CEA5-B6892E0C7F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136" y="1716609"/>
            <a:ext cx="2880667" cy="1812419"/>
          </a:xfrm>
          <a:prstGeom prst="rect">
            <a:avLst/>
          </a:prstGeom>
        </p:spPr>
      </p:pic>
      <p:pic>
        <p:nvPicPr>
          <p:cNvPr id="12" name="Picture 11" descr="verysuperlinear.pdf">
            <a:extLst>
              <a:ext uri="{FF2B5EF4-FFF2-40B4-BE49-F238E27FC236}">
                <a16:creationId xmlns:a16="http://schemas.microsoft.com/office/drawing/2014/main" id="{DF89465E-76B0-77DC-98AF-59B0666375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812" y="1716609"/>
            <a:ext cx="2880667" cy="18244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DA82E8-016C-1665-B5CD-79A5B443B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4735" y="1668598"/>
            <a:ext cx="108025" cy="144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57D93A-A8A1-C4E9-0611-848859881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5007" y="1664687"/>
            <a:ext cx="108025" cy="1440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D0D744-F286-5EB7-9948-FA22936497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0995" y="3379089"/>
            <a:ext cx="108025" cy="9665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978FC2-98C8-E136-BF89-620D708EF9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710" y="3330762"/>
            <a:ext cx="108025" cy="966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25B1C77-E781-7EBD-04CF-2CF5A898C5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18202" y="1393725"/>
            <a:ext cx="1079750" cy="34297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663F36-1DC4-2C21-AB3A-F6BE3DEB6E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28661" y="1393725"/>
            <a:ext cx="1079750" cy="342979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78931EB-AB38-B222-3845-6F905444A3CF}"/>
              </a:ext>
            </a:extLst>
          </p:cNvPr>
          <p:cNvSpPr txBox="1">
            <a:spLocks/>
          </p:cNvSpPr>
          <p:nvPr/>
        </p:nvSpPr>
        <p:spPr>
          <a:xfrm>
            <a:off x="2051276" y="3561356"/>
            <a:ext cx="2207551" cy="649092"/>
          </a:xfrm>
          <a:prstGeom prst="rect">
            <a:avLst/>
          </a:prstGeom>
        </p:spPr>
        <p:txBody>
          <a:bodyPr vert="horz" lIns="91461" tIns="45731" rIns="91461" bIns="45731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91" fontAlgn="auto">
              <a:spcAft>
                <a:spcPts val="0"/>
              </a:spcAft>
            </a:pPr>
            <a:r>
              <a:rPr lang="es-EC" sz="2801" noProof="0" dirty="0" err="1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Sublineal</a:t>
            </a:r>
            <a:endParaRPr lang="es-EC" sz="2801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91" fontAlgn="auto">
              <a:spcAft>
                <a:spcPts val="0"/>
              </a:spcAft>
            </a:pPr>
            <a:r>
              <a:rPr lang="es-EC" sz="280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(Ley de potencia)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F1C481B-DD24-7EE3-2E58-801A586F3BEF}"/>
              </a:ext>
            </a:extLst>
          </p:cNvPr>
          <p:cNvSpPr txBox="1">
            <a:spLocks/>
          </p:cNvSpPr>
          <p:nvPr/>
        </p:nvSpPr>
        <p:spPr>
          <a:xfrm>
            <a:off x="5146860" y="3634959"/>
            <a:ext cx="2207551" cy="649092"/>
          </a:xfrm>
          <a:prstGeom prst="rect">
            <a:avLst/>
          </a:prstGeom>
        </p:spPr>
        <p:txBody>
          <a:bodyPr vert="horz" lIns="91461" tIns="45731" rIns="91461" bIns="45731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91" fontAlgn="auto">
              <a:spcAft>
                <a:spcPts val="0"/>
              </a:spcAft>
            </a:pPr>
            <a:r>
              <a:rPr lang="es-EC" sz="280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Lineal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D3653AEE-AB2C-576F-069D-BD1FC6C17F4E}"/>
              </a:ext>
            </a:extLst>
          </p:cNvPr>
          <p:cNvSpPr txBox="1">
            <a:spLocks/>
          </p:cNvSpPr>
          <p:nvPr/>
        </p:nvSpPr>
        <p:spPr>
          <a:xfrm>
            <a:off x="8083024" y="3653255"/>
            <a:ext cx="2207551" cy="649092"/>
          </a:xfrm>
          <a:prstGeom prst="rect">
            <a:avLst/>
          </a:prstGeom>
        </p:spPr>
        <p:txBody>
          <a:bodyPr vert="horz" lIns="91461" tIns="45731" rIns="91461" bIns="45731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91" fontAlgn="auto">
              <a:spcAft>
                <a:spcPts val="0"/>
              </a:spcAft>
            </a:pPr>
            <a:r>
              <a:rPr lang="es-EC" sz="2801" noProof="0" dirty="0" err="1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Superlineal</a:t>
            </a:r>
            <a:endParaRPr lang="es-EC" sz="2801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91" fontAlgn="auto">
              <a:spcAft>
                <a:spcPts val="0"/>
              </a:spcAft>
            </a:pPr>
            <a:r>
              <a:rPr lang="es-EC" sz="280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(Ley de potencia)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D8ACEE-FCCC-CA24-8A9C-4ED8A741B2B4}"/>
              </a:ext>
            </a:extLst>
          </p:cNvPr>
          <p:cNvSpPr txBox="1"/>
          <p:nvPr/>
        </p:nvSpPr>
        <p:spPr>
          <a:xfrm>
            <a:off x="1370443" y="4360340"/>
            <a:ext cx="4450311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600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 ~ 0,8 para cantidades que reflejan la infraestructura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600" noProof="0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807" indent="-285807" defTabSz="457291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C" sz="1600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Longitud de los cables</a:t>
            </a:r>
          </a:p>
          <a:p>
            <a:pPr marL="285807" indent="-285807" defTabSz="457291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C" sz="1600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Superficies de la carretera</a:t>
            </a:r>
          </a:p>
          <a:p>
            <a:pPr marL="285807" indent="-285807" defTabSz="457291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C" sz="1600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Gasolinera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600" noProof="0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922857-F729-01EE-40B5-CFF2E1952EF2}"/>
              </a:ext>
            </a:extLst>
          </p:cNvPr>
          <p:cNvSpPr txBox="1"/>
          <p:nvPr/>
        </p:nvSpPr>
        <p:spPr>
          <a:xfrm>
            <a:off x="7676812" y="4365518"/>
            <a:ext cx="4249204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600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 ~ 1.2 para cantidades que reflejan la creación de riqueza y la innovación: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600" noProof="0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807" indent="-285807" defTabSz="457291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C" sz="1600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Salarios</a:t>
            </a:r>
          </a:p>
          <a:p>
            <a:pPr marL="285807" indent="-285807" defTabSz="457291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C" sz="1600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Inventores (# patentes)</a:t>
            </a:r>
          </a:p>
          <a:p>
            <a:pPr marL="285807" indent="-285807" defTabSz="457291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C" sz="1600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Crimen </a:t>
            </a:r>
          </a:p>
          <a:p>
            <a:pPr marL="285807" indent="-285807" defTabSz="457291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C" sz="1600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Casos de SIDA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600" noProof="0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7318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BB33A-B3BB-C8B8-DC20-86A2BF1F2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1A1E-312C-027F-52EC-E28CB7EB1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Exponenciales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AC76D7-5C88-6040-0994-6E9671CF5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74" y="774289"/>
            <a:ext cx="3594932" cy="379817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9B71BE8-306C-6C4F-B75C-C6DE8B96ACD9}"/>
              </a:ext>
            </a:extLst>
          </p:cNvPr>
          <p:cNvSpPr txBox="1"/>
          <p:nvPr/>
        </p:nvSpPr>
        <p:spPr>
          <a:xfrm>
            <a:off x="600875" y="4826763"/>
            <a:ext cx="3594932" cy="50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701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Albert Bartlett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893571-7FB5-C72F-F48B-A0A7A0217B65}"/>
              </a:ext>
            </a:extLst>
          </p:cNvPr>
          <p:cNvSpPr txBox="1"/>
          <p:nvPr/>
        </p:nvSpPr>
        <p:spPr>
          <a:xfrm>
            <a:off x="4404185" y="794070"/>
            <a:ext cx="7185354" cy="2308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3601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"La mayor carencia de la raza humana es nuestra incapacidad para comprender la función exponencial"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43D5BB9-11A2-91BD-1568-3ADCBF5F0F60}"/>
              </a:ext>
            </a:extLst>
          </p:cNvPr>
          <p:cNvSpPr/>
          <p:nvPr/>
        </p:nvSpPr>
        <p:spPr>
          <a:xfrm>
            <a:off x="421211" y="6178342"/>
            <a:ext cx="65698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  <a:hlinkClick r:id="rId3"/>
              </a:rPr>
              <a:t>http://www.youtube.com/watch?v=F-QA2rkpBSY</a:t>
            </a: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475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CE73F5-83B2-1B32-ECCD-F61D72BD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>
                <a:solidFill>
                  <a:schemeClr val="tx2"/>
                </a:solidFill>
              </a:rPr>
              <a:t>Exponenciales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227C1F6-BDEB-CDCB-8E21-59EFC5DC71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04" b="7583"/>
          <a:stretch>
            <a:fillRect/>
          </a:stretch>
        </p:blipFill>
        <p:spPr>
          <a:xfrm>
            <a:off x="2458141" y="0"/>
            <a:ext cx="9146117" cy="6076916"/>
          </a:xfrm>
          <a:prstGeom prst="rect">
            <a:avLst/>
          </a:prstGeom>
        </p:spPr>
      </p:pic>
      <p:pic>
        <p:nvPicPr>
          <p:cNvPr id="39" name="Picture 38" descr="Untitled-1_03.gif">
            <a:extLst>
              <a:ext uri="{FF2B5EF4-FFF2-40B4-BE49-F238E27FC236}">
                <a16:creationId xmlns:a16="http://schemas.microsoft.com/office/drawing/2014/main" id="{AC3970FA-CB67-F38D-4CF8-32D965104F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0083" l="3887" r="968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298" y="1153175"/>
            <a:ext cx="3594932" cy="153705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9898AB4-380E-30A4-6D37-33FE8F3BC000}"/>
              </a:ext>
            </a:extLst>
          </p:cNvPr>
          <p:cNvSpPr txBox="1"/>
          <p:nvPr/>
        </p:nvSpPr>
        <p:spPr>
          <a:xfrm>
            <a:off x="4790260" y="2699175"/>
            <a:ext cx="4624538" cy="258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701" noProof="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Las funciones exponenciales se utilizan para describir cualquier cosa que esté creciendo de forma constante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2701" noProof="0" dirty="0">
              <a:solidFill>
                <a:srgbClr val="FFFF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4608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9A55D0-40DA-4C4F-98F9-64AA6BB94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F75601-1898-3E00-AC58-F9DEBA0A67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04" b="7583"/>
          <a:stretch>
            <a:fillRect/>
          </a:stretch>
        </p:blipFill>
        <p:spPr>
          <a:xfrm>
            <a:off x="2458141" y="0"/>
            <a:ext cx="9146117" cy="6076916"/>
          </a:xfrm>
          <a:prstGeom prst="rect">
            <a:avLst/>
          </a:prstGeom>
        </p:spPr>
      </p:pic>
      <p:pic>
        <p:nvPicPr>
          <p:cNvPr id="9" name="Picture 8" descr="Untitled-1_03.gif">
            <a:extLst>
              <a:ext uri="{FF2B5EF4-FFF2-40B4-BE49-F238E27FC236}">
                <a16:creationId xmlns:a16="http://schemas.microsoft.com/office/drawing/2014/main" id="{671C1399-4E5B-8107-EA11-2AD0FE399C1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0083" l="3887" r="968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298" y="1153175"/>
            <a:ext cx="3594932" cy="1537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218CF5-0BEE-0AF4-EB08-34B94D2DEF6B}"/>
              </a:ext>
            </a:extLst>
          </p:cNvPr>
          <p:cNvSpPr txBox="1"/>
          <p:nvPr/>
        </p:nvSpPr>
        <p:spPr>
          <a:xfrm>
            <a:off x="4790260" y="2699175"/>
            <a:ext cx="4624538" cy="258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701" noProof="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Las funciones exponenciales se utilizan para describir cualquier cosa que esté creciendo de forma constante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2701" noProof="0" dirty="0">
              <a:solidFill>
                <a:srgbClr val="FFFF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A311E1-9A41-495A-837E-177409B37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>
                <a:solidFill>
                  <a:schemeClr val="tx2"/>
                </a:solidFill>
              </a:rPr>
              <a:t>Exponenciales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B49C2CB7-263E-D53C-63A4-391A8E494B23}"/>
              </a:ext>
            </a:extLst>
          </p:cNvPr>
          <p:cNvCxnSpPr>
            <a:cxnSpLocks/>
          </p:cNvCxnSpPr>
          <p:nvPr/>
        </p:nvCxnSpPr>
        <p:spPr>
          <a:xfrm>
            <a:off x="2150442" y="409784"/>
            <a:ext cx="0" cy="5673468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F820690-AD07-D393-4412-8BB903C8A309}"/>
              </a:ext>
            </a:extLst>
          </p:cNvPr>
          <p:cNvCxnSpPr/>
          <p:nvPr/>
        </p:nvCxnSpPr>
        <p:spPr>
          <a:xfrm flipH="1">
            <a:off x="2150443" y="5981530"/>
            <a:ext cx="8022215" cy="0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51AFDA6-7AE1-AFFD-5178-FEF61F664B01}"/>
              </a:ext>
            </a:extLst>
          </p:cNvPr>
          <p:cNvCxnSpPr/>
          <p:nvPr/>
        </p:nvCxnSpPr>
        <p:spPr>
          <a:xfrm>
            <a:off x="9997287" y="5979349"/>
            <a:ext cx="320976" cy="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tailEnd type="arrow"/>
          </a:ln>
          <a:effectLst/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A1BD09B-3EA9-134D-5566-CA12CFE5C664}"/>
              </a:ext>
            </a:extLst>
          </p:cNvPr>
          <p:cNvCxnSpPr/>
          <p:nvPr/>
        </p:nvCxnSpPr>
        <p:spPr>
          <a:xfrm flipV="1">
            <a:off x="2150443" y="363068"/>
            <a:ext cx="1" cy="411968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tailEnd type="arrow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FE9AF051-4283-B44D-1356-4B29EB8D9C56}"/>
              </a:ext>
            </a:extLst>
          </p:cNvPr>
          <p:cNvSpPr txBox="1"/>
          <p:nvPr/>
        </p:nvSpPr>
        <p:spPr>
          <a:xfrm>
            <a:off x="9134238" y="5979349"/>
            <a:ext cx="1537620" cy="50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701" noProof="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Tiempo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FC91AD87-A9F3-8356-5A9E-30894CBBDAB6}"/>
              </a:ext>
            </a:extLst>
          </p:cNvPr>
          <p:cNvSpPr txBox="1"/>
          <p:nvPr/>
        </p:nvSpPr>
        <p:spPr>
          <a:xfrm rot="16200000">
            <a:off x="-231180" y="2734070"/>
            <a:ext cx="4097569" cy="50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701" noProof="0" dirty="0">
                <a:solidFill>
                  <a:srgbClr val="FFFF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Número de bacterias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D1412E6-5F1B-E122-4E71-334D663DC7A3}"/>
              </a:ext>
            </a:extLst>
          </p:cNvPr>
          <p:cNvCxnSpPr/>
          <p:nvPr/>
        </p:nvCxnSpPr>
        <p:spPr>
          <a:xfrm flipH="1">
            <a:off x="2071578" y="413069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9626006-FAEE-7007-6D5C-16BBE9E47D44}"/>
              </a:ext>
            </a:extLst>
          </p:cNvPr>
          <p:cNvCxnSpPr/>
          <p:nvPr/>
        </p:nvCxnSpPr>
        <p:spPr>
          <a:xfrm flipH="1">
            <a:off x="2071578" y="4589903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93624A2-250B-E9FA-B358-F9EFA7056100}"/>
              </a:ext>
            </a:extLst>
          </p:cNvPr>
          <p:cNvCxnSpPr/>
          <p:nvPr/>
        </p:nvCxnSpPr>
        <p:spPr>
          <a:xfrm flipH="1">
            <a:off x="2071578" y="5049110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F18844D-6A5F-629A-50E5-DBDA578B5B09}"/>
              </a:ext>
            </a:extLst>
          </p:cNvPr>
          <p:cNvCxnSpPr/>
          <p:nvPr/>
        </p:nvCxnSpPr>
        <p:spPr>
          <a:xfrm flipH="1">
            <a:off x="2071578" y="5508316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CF17D6E-72A7-5AD8-FA60-20413E15A6E1}"/>
              </a:ext>
            </a:extLst>
          </p:cNvPr>
          <p:cNvCxnSpPr/>
          <p:nvPr/>
        </p:nvCxnSpPr>
        <p:spPr>
          <a:xfrm flipH="1">
            <a:off x="2071578" y="916253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10E8F30-5C03-C841-0403-E3094785AD90}"/>
              </a:ext>
            </a:extLst>
          </p:cNvPr>
          <p:cNvCxnSpPr/>
          <p:nvPr/>
        </p:nvCxnSpPr>
        <p:spPr>
          <a:xfrm flipH="1">
            <a:off x="2071578" y="5967522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8568B5E-BDDB-9A67-683D-102E5EF40CD8}"/>
              </a:ext>
            </a:extLst>
          </p:cNvPr>
          <p:cNvCxnSpPr/>
          <p:nvPr/>
        </p:nvCxnSpPr>
        <p:spPr>
          <a:xfrm flipH="1">
            <a:off x="2071578" y="1375460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FF4ABCA-56BF-024E-36FB-4BFF2CC9D08C}"/>
              </a:ext>
            </a:extLst>
          </p:cNvPr>
          <p:cNvCxnSpPr/>
          <p:nvPr/>
        </p:nvCxnSpPr>
        <p:spPr>
          <a:xfrm flipH="1">
            <a:off x="2071578" y="1834666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6EB74CF-BE8F-AC9F-A92A-F19EC0440C66}"/>
              </a:ext>
            </a:extLst>
          </p:cNvPr>
          <p:cNvCxnSpPr/>
          <p:nvPr/>
        </p:nvCxnSpPr>
        <p:spPr>
          <a:xfrm flipH="1">
            <a:off x="2071578" y="2293872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9EB254F-9D8B-E6E9-3726-D6B10E2C432C}"/>
              </a:ext>
            </a:extLst>
          </p:cNvPr>
          <p:cNvCxnSpPr/>
          <p:nvPr/>
        </p:nvCxnSpPr>
        <p:spPr>
          <a:xfrm flipH="1">
            <a:off x="2071578" y="2753078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DD4CA67C-E902-BE7D-AE93-94BC34D31136}"/>
              </a:ext>
            </a:extLst>
          </p:cNvPr>
          <p:cNvCxnSpPr/>
          <p:nvPr/>
        </p:nvCxnSpPr>
        <p:spPr>
          <a:xfrm flipH="1">
            <a:off x="2071578" y="321228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6B344AA6-6D96-5E67-F7EF-2C41B269A68D}"/>
              </a:ext>
            </a:extLst>
          </p:cNvPr>
          <p:cNvCxnSpPr/>
          <p:nvPr/>
        </p:nvCxnSpPr>
        <p:spPr>
          <a:xfrm flipH="1">
            <a:off x="2071578" y="3671491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1460B46E-CD45-0B04-0F56-DC46CA09916F}"/>
              </a:ext>
            </a:extLst>
          </p:cNvPr>
          <p:cNvCxnSpPr/>
          <p:nvPr/>
        </p:nvCxnSpPr>
        <p:spPr>
          <a:xfrm rot="5400000" flipH="1">
            <a:off x="3881307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FCEE62A-BBAA-2375-D824-33FBA2E4DCE9}"/>
              </a:ext>
            </a:extLst>
          </p:cNvPr>
          <p:cNvCxnSpPr/>
          <p:nvPr/>
        </p:nvCxnSpPr>
        <p:spPr>
          <a:xfrm rot="5400000" flipH="1">
            <a:off x="2962894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1CEEDBA-C6CD-A9A6-57C4-8199E940AFAC}"/>
              </a:ext>
            </a:extLst>
          </p:cNvPr>
          <p:cNvCxnSpPr/>
          <p:nvPr/>
        </p:nvCxnSpPr>
        <p:spPr>
          <a:xfrm rot="5400000" flipH="1">
            <a:off x="7554957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F46F5E51-5EB5-8DF1-78E5-B1DF1954F139}"/>
              </a:ext>
            </a:extLst>
          </p:cNvPr>
          <p:cNvCxnSpPr/>
          <p:nvPr/>
        </p:nvCxnSpPr>
        <p:spPr>
          <a:xfrm rot="5400000" flipH="1">
            <a:off x="6636544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C8BCD97-E543-CD73-1AF3-857DA3864173}"/>
              </a:ext>
            </a:extLst>
          </p:cNvPr>
          <p:cNvCxnSpPr/>
          <p:nvPr/>
        </p:nvCxnSpPr>
        <p:spPr>
          <a:xfrm rot="5400000" flipH="1">
            <a:off x="5718132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017F2EB-62D8-7979-C645-64C554974A2B}"/>
              </a:ext>
            </a:extLst>
          </p:cNvPr>
          <p:cNvCxnSpPr/>
          <p:nvPr/>
        </p:nvCxnSpPr>
        <p:spPr>
          <a:xfrm rot="5400000" flipH="1">
            <a:off x="4799719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3C2E71B-DF9D-4602-4A69-2E30E0424637}"/>
              </a:ext>
            </a:extLst>
          </p:cNvPr>
          <p:cNvCxnSpPr/>
          <p:nvPr/>
        </p:nvCxnSpPr>
        <p:spPr>
          <a:xfrm rot="5400000" flipH="1">
            <a:off x="8473373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67BB951-E3DB-C6F2-8D55-D9D0C801BA70}"/>
              </a:ext>
            </a:extLst>
          </p:cNvPr>
          <p:cNvCxnSpPr/>
          <p:nvPr/>
        </p:nvCxnSpPr>
        <p:spPr>
          <a:xfrm rot="5400000" flipH="1">
            <a:off x="7554961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05E427AE-1F54-CFEA-7AF3-BA01A1E66043}"/>
              </a:ext>
            </a:extLst>
          </p:cNvPr>
          <p:cNvCxnSpPr/>
          <p:nvPr/>
        </p:nvCxnSpPr>
        <p:spPr>
          <a:xfrm rot="5400000" flipH="1">
            <a:off x="6636548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0BD4B305-E551-AACE-D026-E63DBA27C244}"/>
              </a:ext>
            </a:extLst>
          </p:cNvPr>
          <p:cNvCxnSpPr/>
          <p:nvPr/>
        </p:nvCxnSpPr>
        <p:spPr>
          <a:xfrm rot="5400000" flipH="1">
            <a:off x="9391786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03A8E6A4-BDA6-2617-B27E-04CB81C6D609}"/>
              </a:ext>
            </a:extLst>
          </p:cNvPr>
          <p:cNvSpPr/>
          <p:nvPr/>
        </p:nvSpPr>
        <p:spPr>
          <a:xfrm>
            <a:off x="1975995" y="5326764"/>
            <a:ext cx="348894" cy="386697"/>
          </a:xfrm>
          <a:prstGeom prst="ellipse">
            <a:avLst/>
          </a:prstGeom>
          <a:noFill/>
          <a:ln w="57150" cap="flat" cmpd="sng" algn="ctr">
            <a:solidFill>
              <a:sysClr val="window" lastClr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9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017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56605A0-4299-553C-AC49-08452E55F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46FAB6-C34E-5327-D50A-257A6D69C1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04" b="7583"/>
          <a:stretch>
            <a:fillRect/>
          </a:stretch>
        </p:blipFill>
        <p:spPr>
          <a:xfrm>
            <a:off x="2458141" y="0"/>
            <a:ext cx="9146117" cy="6076916"/>
          </a:xfrm>
          <a:prstGeom prst="rect">
            <a:avLst/>
          </a:prstGeom>
        </p:spPr>
      </p:pic>
      <p:pic>
        <p:nvPicPr>
          <p:cNvPr id="11" name="Picture 10" descr="Untitled-1_06.gif">
            <a:extLst>
              <a:ext uri="{FF2B5EF4-FFF2-40B4-BE49-F238E27FC236}">
                <a16:creationId xmlns:a16="http://schemas.microsoft.com/office/drawing/2014/main" id="{7AB943E2-CC07-F2CE-9AE2-DD9CC8F06A5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85" b="91736" l="1132" r="9886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624" y="1104955"/>
            <a:ext cx="3366279" cy="1537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678197-DB4E-6505-4687-7090AB3F9FD3}"/>
              </a:ext>
            </a:extLst>
          </p:cNvPr>
          <p:cNvSpPr txBox="1"/>
          <p:nvPr/>
        </p:nvSpPr>
        <p:spPr>
          <a:xfrm>
            <a:off x="4790260" y="2699175"/>
            <a:ext cx="4624538" cy="258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7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Las funciones exponenciales se utilizan para describir cualquier cosa que esté creciendo de forma constante</a:t>
            </a:r>
          </a:p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270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7EE99C-DF66-839F-3650-D6092DA84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>
                <a:solidFill>
                  <a:schemeClr val="tx2"/>
                </a:solidFill>
              </a:rPr>
              <a:t>Exponenciales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CEF85B0-1DD5-7738-1ED0-37D66FD02CE8}"/>
              </a:ext>
            </a:extLst>
          </p:cNvPr>
          <p:cNvCxnSpPr>
            <a:cxnSpLocks/>
          </p:cNvCxnSpPr>
          <p:nvPr/>
        </p:nvCxnSpPr>
        <p:spPr>
          <a:xfrm>
            <a:off x="2150442" y="409784"/>
            <a:ext cx="0" cy="5673468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39F83A9-61A3-6F34-8530-10DEC2DC78BD}"/>
              </a:ext>
            </a:extLst>
          </p:cNvPr>
          <p:cNvCxnSpPr/>
          <p:nvPr/>
        </p:nvCxnSpPr>
        <p:spPr>
          <a:xfrm flipH="1">
            <a:off x="2150443" y="5981530"/>
            <a:ext cx="8022215" cy="0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B5863992-8373-C37E-79CD-DBF9871BB074}"/>
              </a:ext>
            </a:extLst>
          </p:cNvPr>
          <p:cNvCxnSpPr/>
          <p:nvPr/>
        </p:nvCxnSpPr>
        <p:spPr>
          <a:xfrm>
            <a:off x="9997287" y="5979349"/>
            <a:ext cx="320976" cy="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tailEnd type="arrow"/>
          </a:ln>
          <a:effectLst/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C3A6A30C-7EAC-75D3-3183-6835A82CE3F9}"/>
              </a:ext>
            </a:extLst>
          </p:cNvPr>
          <p:cNvCxnSpPr/>
          <p:nvPr/>
        </p:nvCxnSpPr>
        <p:spPr>
          <a:xfrm flipV="1">
            <a:off x="2150443" y="363068"/>
            <a:ext cx="1" cy="411968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tailEnd type="arrow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FAAC93A4-F0C5-3B90-E937-DE1EE65E658D}"/>
              </a:ext>
            </a:extLst>
          </p:cNvPr>
          <p:cNvSpPr txBox="1"/>
          <p:nvPr/>
        </p:nvSpPr>
        <p:spPr>
          <a:xfrm>
            <a:off x="9134238" y="5979349"/>
            <a:ext cx="1537620" cy="50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7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Tiempo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4E64084-698D-DAAB-FEB2-0FE55E58FA66}"/>
              </a:ext>
            </a:extLst>
          </p:cNvPr>
          <p:cNvSpPr txBox="1"/>
          <p:nvPr/>
        </p:nvSpPr>
        <p:spPr>
          <a:xfrm rot="16200000">
            <a:off x="-231180" y="2734070"/>
            <a:ext cx="4097569" cy="50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7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Número de bacterias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E3897D71-F769-BA98-9749-74332934AE14}"/>
              </a:ext>
            </a:extLst>
          </p:cNvPr>
          <p:cNvCxnSpPr/>
          <p:nvPr/>
        </p:nvCxnSpPr>
        <p:spPr>
          <a:xfrm flipH="1">
            <a:off x="2071578" y="413069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8F2C61F4-4E4B-E584-3095-6213B0BEBD59}"/>
              </a:ext>
            </a:extLst>
          </p:cNvPr>
          <p:cNvCxnSpPr/>
          <p:nvPr/>
        </p:nvCxnSpPr>
        <p:spPr>
          <a:xfrm flipH="1">
            <a:off x="2071578" y="4589903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AD8DDA2-C47D-87CA-E62F-992FBA1707D0}"/>
              </a:ext>
            </a:extLst>
          </p:cNvPr>
          <p:cNvCxnSpPr/>
          <p:nvPr/>
        </p:nvCxnSpPr>
        <p:spPr>
          <a:xfrm flipH="1">
            <a:off x="2071578" y="5049110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750EC997-3096-36A6-8750-4134D6A76E87}"/>
              </a:ext>
            </a:extLst>
          </p:cNvPr>
          <p:cNvCxnSpPr/>
          <p:nvPr/>
        </p:nvCxnSpPr>
        <p:spPr>
          <a:xfrm flipH="1">
            <a:off x="2071578" y="5508316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BD3A220F-17AF-E889-5B09-4AF4CF69C8CB}"/>
              </a:ext>
            </a:extLst>
          </p:cNvPr>
          <p:cNvCxnSpPr/>
          <p:nvPr/>
        </p:nvCxnSpPr>
        <p:spPr>
          <a:xfrm flipH="1">
            <a:off x="2071578" y="916253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9B13B73-CD36-DE85-B0F8-D6E05F9C23EF}"/>
              </a:ext>
            </a:extLst>
          </p:cNvPr>
          <p:cNvCxnSpPr/>
          <p:nvPr/>
        </p:nvCxnSpPr>
        <p:spPr>
          <a:xfrm flipH="1">
            <a:off x="2071578" y="5967522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D95FB44-F850-8500-A788-4A7A7E4A66F6}"/>
              </a:ext>
            </a:extLst>
          </p:cNvPr>
          <p:cNvCxnSpPr/>
          <p:nvPr/>
        </p:nvCxnSpPr>
        <p:spPr>
          <a:xfrm flipH="1">
            <a:off x="2071578" y="1375460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A02B6A7-8821-FDF5-FC91-65B77C00047D}"/>
              </a:ext>
            </a:extLst>
          </p:cNvPr>
          <p:cNvCxnSpPr/>
          <p:nvPr/>
        </p:nvCxnSpPr>
        <p:spPr>
          <a:xfrm flipH="1">
            <a:off x="2071578" y="1834666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24A0692-5426-3B8E-A73B-63CC25256B57}"/>
              </a:ext>
            </a:extLst>
          </p:cNvPr>
          <p:cNvCxnSpPr/>
          <p:nvPr/>
        </p:nvCxnSpPr>
        <p:spPr>
          <a:xfrm flipH="1">
            <a:off x="2071578" y="2293872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C501A0B0-1E78-0EE5-593C-D856CBB909DC}"/>
              </a:ext>
            </a:extLst>
          </p:cNvPr>
          <p:cNvCxnSpPr/>
          <p:nvPr/>
        </p:nvCxnSpPr>
        <p:spPr>
          <a:xfrm flipH="1">
            <a:off x="2071578" y="2753078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73D5B4D-DFC3-5E2D-985D-06AA0995605E}"/>
              </a:ext>
            </a:extLst>
          </p:cNvPr>
          <p:cNvCxnSpPr/>
          <p:nvPr/>
        </p:nvCxnSpPr>
        <p:spPr>
          <a:xfrm flipH="1">
            <a:off x="2071578" y="321228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913ACE2-BF79-3B30-1757-B3CB24AA8B3F}"/>
              </a:ext>
            </a:extLst>
          </p:cNvPr>
          <p:cNvCxnSpPr/>
          <p:nvPr/>
        </p:nvCxnSpPr>
        <p:spPr>
          <a:xfrm flipH="1">
            <a:off x="2071578" y="3671491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85EAA8E-1B85-869C-27D7-14337FA20894}"/>
              </a:ext>
            </a:extLst>
          </p:cNvPr>
          <p:cNvCxnSpPr/>
          <p:nvPr/>
        </p:nvCxnSpPr>
        <p:spPr>
          <a:xfrm rot="5400000" flipH="1">
            <a:off x="3881307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49C2C8DA-B49B-3AA2-B5F8-7AB2B0716B6F}"/>
              </a:ext>
            </a:extLst>
          </p:cNvPr>
          <p:cNvCxnSpPr/>
          <p:nvPr/>
        </p:nvCxnSpPr>
        <p:spPr>
          <a:xfrm rot="5400000" flipH="1">
            <a:off x="2962894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14D866E-C082-9469-9F7D-957E63E2B8E1}"/>
              </a:ext>
            </a:extLst>
          </p:cNvPr>
          <p:cNvCxnSpPr/>
          <p:nvPr/>
        </p:nvCxnSpPr>
        <p:spPr>
          <a:xfrm rot="5400000" flipH="1">
            <a:off x="7554957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D0EBA3B-4706-CF3C-E948-1CB317DDC683}"/>
              </a:ext>
            </a:extLst>
          </p:cNvPr>
          <p:cNvCxnSpPr/>
          <p:nvPr/>
        </p:nvCxnSpPr>
        <p:spPr>
          <a:xfrm rot="5400000" flipH="1">
            <a:off x="6636544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9EB7BA6C-7300-E7C6-BBEC-A01F91374BAA}"/>
              </a:ext>
            </a:extLst>
          </p:cNvPr>
          <p:cNvCxnSpPr/>
          <p:nvPr/>
        </p:nvCxnSpPr>
        <p:spPr>
          <a:xfrm rot="5400000" flipH="1">
            <a:off x="5718132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C0D259DF-EF27-4490-52B2-539E77505E12}"/>
              </a:ext>
            </a:extLst>
          </p:cNvPr>
          <p:cNvCxnSpPr/>
          <p:nvPr/>
        </p:nvCxnSpPr>
        <p:spPr>
          <a:xfrm rot="5400000" flipH="1">
            <a:off x="4799719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61F5CC38-2A74-C034-F977-7E3C7EED4B83}"/>
              </a:ext>
            </a:extLst>
          </p:cNvPr>
          <p:cNvCxnSpPr/>
          <p:nvPr/>
        </p:nvCxnSpPr>
        <p:spPr>
          <a:xfrm rot="5400000" flipH="1">
            <a:off x="8473373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D2BD73FF-73BA-3C14-7FBF-5C7E7D657448}"/>
              </a:ext>
            </a:extLst>
          </p:cNvPr>
          <p:cNvCxnSpPr/>
          <p:nvPr/>
        </p:nvCxnSpPr>
        <p:spPr>
          <a:xfrm rot="5400000" flipH="1">
            <a:off x="7554961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ABEB4DE-854E-073B-78A9-2ECF327103D2}"/>
              </a:ext>
            </a:extLst>
          </p:cNvPr>
          <p:cNvCxnSpPr/>
          <p:nvPr/>
        </p:nvCxnSpPr>
        <p:spPr>
          <a:xfrm rot="5400000" flipH="1">
            <a:off x="6636548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89F7AE0-0443-71DE-E2E2-5126D855F867}"/>
              </a:ext>
            </a:extLst>
          </p:cNvPr>
          <p:cNvCxnSpPr/>
          <p:nvPr/>
        </p:nvCxnSpPr>
        <p:spPr>
          <a:xfrm rot="5400000" flipH="1">
            <a:off x="9391786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4E8BC6D0-85B2-ACCE-531B-0C86D3BFDF0F}"/>
              </a:ext>
            </a:extLst>
          </p:cNvPr>
          <p:cNvSpPr/>
          <p:nvPr/>
        </p:nvSpPr>
        <p:spPr>
          <a:xfrm>
            <a:off x="1975995" y="5326764"/>
            <a:ext cx="348894" cy="386697"/>
          </a:xfrm>
          <a:prstGeom prst="ellipse">
            <a:avLst/>
          </a:prstGeom>
          <a:noFill/>
          <a:ln w="57150" cap="flat" cmpd="sng" algn="ctr">
            <a:solidFill>
              <a:sysClr val="window" lastClr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FFA68-36F8-8393-D33A-0EA41B85E4BE}"/>
              </a:ext>
            </a:extLst>
          </p:cNvPr>
          <p:cNvCxnSpPr/>
          <p:nvPr/>
        </p:nvCxnSpPr>
        <p:spPr>
          <a:xfrm flipH="1">
            <a:off x="2150442" y="5723295"/>
            <a:ext cx="479525" cy="244228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9590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21356F-2298-DA4A-ADFE-C9A69B4FD4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23BC5A-F28B-66C2-8C85-3AFE4D7E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04" b="7583"/>
          <a:stretch>
            <a:fillRect/>
          </a:stretch>
        </p:blipFill>
        <p:spPr>
          <a:xfrm>
            <a:off x="2458141" y="0"/>
            <a:ext cx="9146117" cy="6076916"/>
          </a:xfrm>
          <a:prstGeom prst="rect">
            <a:avLst/>
          </a:prstGeom>
        </p:spPr>
      </p:pic>
      <p:pic>
        <p:nvPicPr>
          <p:cNvPr id="2" name="Picture 1" descr="Untitled-1_13.gif">
            <a:extLst>
              <a:ext uri="{FF2B5EF4-FFF2-40B4-BE49-F238E27FC236}">
                <a16:creationId xmlns:a16="http://schemas.microsoft.com/office/drawing/2014/main" id="{18AF65D6-2CB1-C883-ECAB-DF8C6579AA5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61" b="98734" l="9884" r="994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997" y="1486366"/>
            <a:ext cx="2184906" cy="1003532"/>
          </a:xfrm>
          <a:prstGeom prst="rect">
            <a:avLst/>
          </a:prstGeom>
        </p:spPr>
      </p:pic>
      <p:pic>
        <p:nvPicPr>
          <p:cNvPr id="4" name="Picture 3" descr="Untitled-1_13.gif">
            <a:extLst>
              <a:ext uri="{FF2B5EF4-FFF2-40B4-BE49-F238E27FC236}">
                <a16:creationId xmlns:a16="http://schemas.microsoft.com/office/drawing/2014/main" id="{1018A7AB-7A5D-D991-ED21-CC723E7DBE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61" b="98734" l="9884" r="994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45182">
            <a:off x="6046745" y="1130309"/>
            <a:ext cx="2184906" cy="1003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6C1C82-2D9F-8950-120E-640895BFFE5C}"/>
              </a:ext>
            </a:extLst>
          </p:cNvPr>
          <p:cNvSpPr txBox="1"/>
          <p:nvPr/>
        </p:nvSpPr>
        <p:spPr>
          <a:xfrm>
            <a:off x="4790260" y="2699175"/>
            <a:ext cx="4624538" cy="258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7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Las funciones exponenciales se utilizan para describir cualquier cosa que esté creciendo de forma constante</a:t>
            </a:r>
          </a:p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270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BF3DE2-994D-9E78-6553-2B54543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>
                <a:solidFill>
                  <a:schemeClr val="tx2"/>
                </a:solidFill>
              </a:rPr>
              <a:t>Exponenciales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2BC5831-06B6-1815-AE1B-1BB73478DB89}"/>
              </a:ext>
            </a:extLst>
          </p:cNvPr>
          <p:cNvCxnSpPr>
            <a:cxnSpLocks/>
          </p:cNvCxnSpPr>
          <p:nvPr/>
        </p:nvCxnSpPr>
        <p:spPr>
          <a:xfrm>
            <a:off x="2150442" y="409784"/>
            <a:ext cx="0" cy="5673468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4FE93CE0-52DB-FC91-69D6-69A3E999C52F}"/>
              </a:ext>
            </a:extLst>
          </p:cNvPr>
          <p:cNvCxnSpPr/>
          <p:nvPr/>
        </p:nvCxnSpPr>
        <p:spPr>
          <a:xfrm flipH="1">
            <a:off x="2150443" y="5981530"/>
            <a:ext cx="8022215" cy="0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5630AAA0-9E5D-D445-F7EF-E475C6190B37}"/>
              </a:ext>
            </a:extLst>
          </p:cNvPr>
          <p:cNvCxnSpPr/>
          <p:nvPr/>
        </p:nvCxnSpPr>
        <p:spPr>
          <a:xfrm>
            <a:off x="9997287" y="5979349"/>
            <a:ext cx="320976" cy="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tailEnd type="arrow"/>
          </a:ln>
          <a:effectLst/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DD1D7105-CD59-610C-164F-732D252FDD7A}"/>
              </a:ext>
            </a:extLst>
          </p:cNvPr>
          <p:cNvCxnSpPr/>
          <p:nvPr/>
        </p:nvCxnSpPr>
        <p:spPr>
          <a:xfrm flipV="1">
            <a:off x="2150443" y="363068"/>
            <a:ext cx="1" cy="411968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tailEnd type="arrow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D9E6247-36B8-3FC7-C21F-CC93A50BCB59}"/>
              </a:ext>
            </a:extLst>
          </p:cNvPr>
          <p:cNvSpPr txBox="1"/>
          <p:nvPr/>
        </p:nvSpPr>
        <p:spPr>
          <a:xfrm>
            <a:off x="9134238" y="5979349"/>
            <a:ext cx="1537620" cy="50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7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Tiempo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9ED4CEA-98B3-202A-C475-456EFD5CED57}"/>
              </a:ext>
            </a:extLst>
          </p:cNvPr>
          <p:cNvSpPr txBox="1"/>
          <p:nvPr/>
        </p:nvSpPr>
        <p:spPr>
          <a:xfrm rot="16200000">
            <a:off x="-231180" y="2734070"/>
            <a:ext cx="4097569" cy="50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7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Número de bacterias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71BAECC-9AAA-8D03-ADAD-9507F3EEB3E2}"/>
              </a:ext>
            </a:extLst>
          </p:cNvPr>
          <p:cNvCxnSpPr/>
          <p:nvPr/>
        </p:nvCxnSpPr>
        <p:spPr>
          <a:xfrm flipH="1">
            <a:off x="2071578" y="413069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77E5969C-5627-4C2F-594F-72A0145B4791}"/>
              </a:ext>
            </a:extLst>
          </p:cNvPr>
          <p:cNvCxnSpPr/>
          <p:nvPr/>
        </p:nvCxnSpPr>
        <p:spPr>
          <a:xfrm flipH="1">
            <a:off x="2071578" y="4589903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13252BDB-97AA-F42A-92C3-015323043EF2}"/>
              </a:ext>
            </a:extLst>
          </p:cNvPr>
          <p:cNvCxnSpPr/>
          <p:nvPr/>
        </p:nvCxnSpPr>
        <p:spPr>
          <a:xfrm flipH="1">
            <a:off x="2071578" y="5049110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38E42CB4-8488-6547-74A7-EC52AFCE0D80}"/>
              </a:ext>
            </a:extLst>
          </p:cNvPr>
          <p:cNvCxnSpPr/>
          <p:nvPr/>
        </p:nvCxnSpPr>
        <p:spPr>
          <a:xfrm flipH="1">
            <a:off x="2071578" y="5508316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E9A61C97-5674-2839-5844-3921BB881DCA}"/>
              </a:ext>
            </a:extLst>
          </p:cNvPr>
          <p:cNvCxnSpPr/>
          <p:nvPr/>
        </p:nvCxnSpPr>
        <p:spPr>
          <a:xfrm flipH="1">
            <a:off x="2071578" y="916253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D2B69509-89F1-38EC-CC49-94676008E3B6}"/>
              </a:ext>
            </a:extLst>
          </p:cNvPr>
          <p:cNvCxnSpPr/>
          <p:nvPr/>
        </p:nvCxnSpPr>
        <p:spPr>
          <a:xfrm flipH="1">
            <a:off x="2071578" y="5967522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7F61BF1-D9C0-4669-B5C7-96DEE4FCF09D}"/>
              </a:ext>
            </a:extLst>
          </p:cNvPr>
          <p:cNvCxnSpPr/>
          <p:nvPr/>
        </p:nvCxnSpPr>
        <p:spPr>
          <a:xfrm flipH="1">
            <a:off x="2071578" y="1375460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8DD827A-0278-4047-AEEE-1E6DABF6B2F8}"/>
              </a:ext>
            </a:extLst>
          </p:cNvPr>
          <p:cNvCxnSpPr/>
          <p:nvPr/>
        </p:nvCxnSpPr>
        <p:spPr>
          <a:xfrm flipH="1">
            <a:off x="2071578" y="1834666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FCF89C1-AF93-6A41-B712-9248D91EFAC8}"/>
              </a:ext>
            </a:extLst>
          </p:cNvPr>
          <p:cNvCxnSpPr/>
          <p:nvPr/>
        </p:nvCxnSpPr>
        <p:spPr>
          <a:xfrm flipH="1">
            <a:off x="2071578" y="2293872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0434BE8-015D-3467-318E-FECC71C6987B}"/>
              </a:ext>
            </a:extLst>
          </p:cNvPr>
          <p:cNvCxnSpPr/>
          <p:nvPr/>
        </p:nvCxnSpPr>
        <p:spPr>
          <a:xfrm flipH="1">
            <a:off x="2071578" y="2753078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0FD8F07B-332B-C569-D3D2-8228F1876A30}"/>
              </a:ext>
            </a:extLst>
          </p:cNvPr>
          <p:cNvCxnSpPr/>
          <p:nvPr/>
        </p:nvCxnSpPr>
        <p:spPr>
          <a:xfrm flipH="1">
            <a:off x="2071578" y="321228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B5046FE1-1787-8E19-98D7-6463C69F8AF7}"/>
              </a:ext>
            </a:extLst>
          </p:cNvPr>
          <p:cNvCxnSpPr/>
          <p:nvPr/>
        </p:nvCxnSpPr>
        <p:spPr>
          <a:xfrm flipH="1">
            <a:off x="2071578" y="3671491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932B98AC-2D01-3EDC-A772-4925BBF6AD13}"/>
              </a:ext>
            </a:extLst>
          </p:cNvPr>
          <p:cNvCxnSpPr/>
          <p:nvPr/>
        </p:nvCxnSpPr>
        <p:spPr>
          <a:xfrm rot="5400000" flipH="1">
            <a:off x="3881307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FA3B14F3-4C79-9448-CD10-41A20E08687C}"/>
              </a:ext>
            </a:extLst>
          </p:cNvPr>
          <p:cNvCxnSpPr/>
          <p:nvPr/>
        </p:nvCxnSpPr>
        <p:spPr>
          <a:xfrm rot="5400000" flipH="1">
            <a:off x="2962894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97B92C6-D4EE-EEFD-C897-091E6B086EF1}"/>
              </a:ext>
            </a:extLst>
          </p:cNvPr>
          <p:cNvCxnSpPr/>
          <p:nvPr/>
        </p:nvCxnSpPr>
        <p:spPr>
          <a:xfrm rot="5400000" flipH="1">
            <a:off x="7554957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EEF94BC-2691-DBD4-4237-E4BAFC1A5A51}"/>
              </a:ext>
            </a:extLst>
          </p:cNvPr>
          <p:cNvCxnSpPr/>
          <p:nvPr/>
        </p:nvCxnSpPr>
        <p:spPr>
          <a:xfrm rot="5400000" flipH="1">
            <a:off x="6636544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E5E8241-AA43-FD7B-6487-E10886A3C3DB}"/>
              </a:ext>
            </a:extLst>
          </p:cNvPr>
          <p:cNvCxnSpPr/>
          <p:nvPr/>
        </p:nvCxnSpPr>
        <p:spPr>
          <a:xfrm rot="5400000" flipH="1">
            <a:off x="5718132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7BB362CA-303A-85DD-AF17-A4B58C76C428}"/>
              </a:ext>
            </a:extLst>
          </p:cNvPr>
          <p:cNvCxnSpPr/>
          <p:nvPr/>
        </p:nvCxnSpPr>
        <p:spPr>
          <a:xfrm rot="5400000" flipH="1">
            <a:off x="4799719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0A22BBBA-B3DC-7F73-1B80-FFFF24B7BBCB}"/>
              </a:ext>
            </a:extLst>
          </p:cNvPr>
          <p:cNvCxnSpPr/>
          <p:nvPr/>
        </p:nvCxnSpPr>
        <p:spPr>
          <a:xfrm rot="5400000" flipH="1">
            <a:off x="8473373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1BEC66D9-007F-3161-7282-C1A838EC3B7E}"/>
              </a:ext>
            </a:extLst>
          </p:cNvPr>
          <p:cNvCxnSpPr/>
          <p:nvPr/>
        </p:nvCxnSpPr>
        <p:spPr>
          <a:xfrm rot="5400000" flipH="1">
            <a:off x="7554961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D66E82EE-908C-705A-DA7E-66C4D9E6DAFA}"/>
              </a:ext>
            </a:extLst>
          </p:cNvPr>
          <p:cNvCxnSpPr/>
          <p:nvPr/>
        </p:nvCxnSpPr>
        <p:spPr>
          <a:xfrm rot="5400000" flipH="1">
            <a:off x="6636548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FE0E1947-0269-D868-4F2E-7025DB25AADB}"/>
              </a:ext>
            </a:extLst>
          </p:cNvPr>
          <p:cNvCxnSpPr/>
          <p:nvPr/>
        </p:nvCxnSpPr>
        <p:spPr>
          <a:xfrm rot="5400000" flipH="1">
            <a:off x="9391786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51B196D0-2111-514D-3818-F3E19CB14A39}"/>
              </a:ext>
            </a:extLst>
          </p:cNvPr>
          <p:cNvSpPr/>
          <p:nvPr/>
        </p:nvSpPr>
        <p:spPr>
          <a:xfrm>
            <a:off x="1975995" y="5326764"/>
            <a:ext cx="348894" cy="386697"/>
          </a:xfrm>
          <a:prstGeom prst="ellipse">
            <a:avLst/>
          </a:prstGeom>
          <a:noFill/>
          <a:ln w="57150" cap="flat" cmpd="sng" algn="ctr">
            <a:solidFill>
              <a:sysClr val="window" lastClr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558AB97-ED86-EE89-B228-74BD052986BA}"/>
              </a:ext>
            </a:extLst>
          </p:cNvPr>
          <p:cNvCxnSpPr>
            <a:cxnSpLocks/>
          </p:cNvCxnSpPr>
          <p:nvPr/>
        </p:nvCxnSpPr>
        <p:spPr>
          <a:xfrm flipH="1">
            <a:off x="2150442" y="5477666"/>
            <a:ext cx="938873" cy="489857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9CF800-6097-36E4-7FBB-FC58BE62C7FA}"/>
              </a:ext>
            </a:extLst>
          </p:cNvPr>
          <p:cNvCxnSpPr/>
          <p:nvPr/>
        </p:nvCxnSpPr>
        <p:spPr>
          <a:xfrm flipH="1">
            <a:off x="3065740" y="5018460"/>
            <a:ext cx="1039525" cy="459206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604932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F5BF12-F822-1A16-25F2-4FCB980AE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ADA650-56BC-2096-29EC-11151DC56E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04" b="7583"/>
          <a:stretch>
            <a:fillRect/>
          </a:stretch>
        </p:blipFill>
        <p:spPr>
          <a:xfrm>
            <a:off x="2458141" y="0"/>
            <a:ext cx="9146117" cy="6076916"/>
          </a:xfrm>
          <a:prstGeom prst="rect">
            <a:avLst/>
          </a:prstGeom>
        </p:spPr>
      </p:pic>
      <p:pic>
        <p:nvPicPr>
          <p:cNvPr id="8" name="Picture 7" descr="Untitled-1_03.gif">
            <a:extLst>
              <a:ext uri="{FF2B5EF4-FFF2-40B4-BE49-F238E27FC236}">
                <a16:creationId xmlns:a16="http://schemas.microsoft.com/office/drawing/2014/main" id="{679C1B14-83A6-32C8-5FDD-002AA4BF188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091" b="90083" l="3887" r="968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94244">
            <a:off x="4565233" y="876705"/>
            <a:ext cx="3594932" cy="1537056"/>
          </a:xfrm>
          <a:prstGeom prst="rect">
            <a:avLst/>
          </a:prstGeom>
        </p:spPr>
      </p:pic>
      <p:pic>
        <p:nvPicPr>
          <p:cNvPr id="9" name="Picture 8" descr="Untitled-1_20.gif">
            <a:extLst>
              <a:ext uri="{FF2B5EF4-FFF2-40B4-BE49-F238E27FC236}">
                <a16:creationId xmlns:a16="http://schemas.microsoft.com/office/drawing/2014/main" id="{006297D4-5E3E-C90D-2EB1-3CA74884B28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72" b="97642" l="8108" r="967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092932">
            <a:off x="7709711" y="951836"/>
            <a:ext cx="2350044" cy="2693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464022-C97C-BF28-D1BB-FF09C5BBD00B}"/>
              </a:ext>
            </a:extLst>
          </p:cNvPr>
          <p:cNvSpPr txBox="1"/>
          <p:nvPr/>
        </p:nvSpPr>
        <p:spPr>
          <a:xfrm>
            <a:off x="4790260" y="2699175"/>
            <a:ext cx="4624538" cy="258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7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Las funciones exponenciales se utilizan para describir cualquier cosa que esté creciendo de forma constante</a:t>
            </a:r>
          </a:p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270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3B86F7-FBF6-D0E6-5AA1-70F91FB9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>
                <a:solidFill>
                  <a:schemeClr val="tx2"/>
                </a:solidFill>
              </a:rPr>
              <a:t>Exponenciales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8055CF3-ACE1-36EF-EA90-2941A9814036}"/>
              </a:ext>
            </a:extLst>
          </p:cNvPr>
          <p:cNvCxnSpPr>
            <a:cxnSpLocks/>
          </p:cNvCxnSpPr>
          <p:nvPr/>
        </p:nvCxnSpPr>
        <p:spPr>
          <a:xfrm>
            <a:off x="2150442" y="409784"/>
            <a:ext cx="0" cy="5673468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CCBA535-FAD5-EF8C-1CC6-6EF5957405A6}"/>
              </a:ext>
            </a:extLst>
          </p:cNvPr>
          <p:cNvCxnSpPr/>
          <p:nvPr/>
        </p:nvCxnSpPr>
        <p:spPr>
          <a:xfrm flipH="1">
            <a:off x="2150443" y="5981530"/>
            <a:ext cx="8022215" cy="0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0E1A95A-5DDA-DA7C-A5D1-252B667BF9A7}"/>
              </a:ext>
            </a:extLst>
          </p:cNvPr>
          <p:cNvCxnSpPr/>
          <p:nvPr/>
        </p:nvCxnSpPr>
        <p:spPr>
          <a:xfrm>
            <a:off x="9997287" y="5979349"/>
            <a:ext cx="320976" cy="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tailEnd type="arrow"/>
          </a:ln>
          <a:effectLst/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33A273A5-55CC-D633-9E82-CC119FE2D6C2}"/>
              </a:ext>
            </a:extLst>
          </p:cNvPr>
          <p:cNvCxnSpPr/>
          <p:nvPr/>
        </p:nvCxnSpPr>
        <p:spPr>
          <a:xfrm flipV="1">
            <a:off x="2150443" y="363068"/>
            <a:ext cx="1" cy="411968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tailEnd type="arrow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62834D36-35F1-9F32-D003-57736C215080}"/>
              </a:ext>
            </a:extLst>
          </p:cNvPr>
          <p:cNvSpPr txBox="1"/>
          <p:nvPr/>
        </p:nvSpPr>
        <p:spPr>
          <a:xfrm>
            <a:off x="9134238" y="5979349"/>
            <a:ext cx="1537620" cy="50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7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Tiempo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533C61A-7940-E028-52BE-DD338C013E59}"/>
              </a:ext>
            </a:extLst>
          </p:cNvPr>
          <p:cNvSpPr txBox="1"/>
          <p:nvPr/>
        </p:nvSpPr>
        <p:spPr>
          <a:xfrm rot="16200000">
            <a:off x="-231180" y="2734070"/>
            <a:ext cx="4097569" cy="50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7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Número de bacterias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FF83A4F3-1BEF-3EA1-F3ED-894C04727294}"/>
              </a:ext>
            </a:extLst>
          </p:cNvPr>
          <p:cNvCxnSpPr/>
          <p:nvPr/>
        </p:nvCxnSpPr>
        <p:spPr>
          <a:xfrm flipH="1">
            <a:off x="2071578" y="413069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27251D0-BACB-899D-8E95-FF972B6F96CB}"/>
              </a:ext>
            </a:extLst>
          </p:cNvPr>
          <p:cNvCxnSpPr/>
          <p:nvPr/>
        </p:nvCxnSpPr>
        <p:spPr>
          <a:xfrm flipH="1">
            <a:off x="2071578" y="4589903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B195044-5D15-580B-5797-8075BE8FA4D0}"/>
              </a:ext>
            </a:extLst>
          </p:cNvPr>
          <p:cNvCxnSpPr/>
          <p:nvPr/>
        </p:nvCxnSpPr>
        <p:spPr>
          <a:xfrm flipH="1">
            <a:off x="2071578" y="5049110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1EEC738-B0E7-5245-4FB7-600D0621430E}"/>
              </a:ext>
            </a:extLst>
          </p:cNvPr>
          <p:cNvCxnSpPr/>
          <p:nvPr/>
        </p:nvCxnSpPr>
        <p:spPr>
          <a:xfrm flipH="1">
            <a:off x="2071578" y="5508316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D6A52F7F-2857-B5E7-EC45-338CFD75F88D}"/>
              </a:ext>
            </a:extLst>
          </p:cNvPr>
          <p:cNvCxnSpPr/>
          <p:nvPr/>
        </p:nvCxnSpPr>
        <p:spPr>
          <a:xfrm flipH="1">
            <a:off x="2071578" y="916253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66520DDC-0544-0A32-6BF2-86FB4CBF8BA1}"/>
              </a:ext>
            </a:extLst>
          </p:cNvPr>
          <p:cNvCxnSpPr/>
          <p:nvPr/>
        </p:nvCxnSpPr>
        <p:spPr>
          <a:xfrm flipH="1">
            <a:off x="2071578" y="5967522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299F8A73-8671-9BA8-59C9-03BCF7C2F26E}"/>
              </a:ext>
            </a:extLst>
          </p:cNvPr>
          <p:cNvCxnSpPr/>
          <p:nvPr/>
        </p:nvCxnSpPr>
        <p:spPr>
          <a:xfrm flipH="1">
            <a:off x="2071578" y="1375460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C12C08F-6A67-7059-146F-BFA942333740}"/>
              </a:ext>
            </a:extLst>
          </p:cNvPr>
          <p:cNvCxnSpPr/>
          <p:nvPr/>
        </p:nvCxnSpPr>
        <p:spPr>
          <a:xfrm flipH="1">
            <a:off x="2071578" y="1834666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0CA185F-2830-78C2-4613-D48E95A6E945}"/>
              </a:ext>
            </a:extLst>
          </p:cNvPr>
          <p:cNvCxnSpPr/>
          <p:nvPr/>
        </p:nvCxnSpPr>
        <p:spPr>
          <a:xfrm flipH="1">
            <a:off x="2071578" y="2293872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012A6B68-79D6-C845-DF51-BE31985D4BDC}"/>
              </a:ext>
            </a:extLst>
          </p:cNvPr>
          <p:cNvCxnSpPr/>
          <p:nvPr/>
        </p:nvCxnSpPr>
        <p:spPr>
          <a:xfrm flipH="1">
            <a:off x="2071578" y="2753078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E237702-7E19-3B18-0FCF-2BC87A264C8E}"/>
              </a:ext>
            </a:extLst>
          </p:cNvPr>
          <p:cNvCxnSpPr/>
          <p:nvPr/>
        </p:nvCxnSpPr>
        <p:spPr>
          <a:xfrm flipH="1">
            <a:off x="2071578" y="321228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310B4AE2-4575-13EE-97D3-A3612843FEF9}"/>
              </a:ext>
            </a:extLst>
          </p:cNvPr>
          <p:cNvCxnSpPr/>
          <p:nvPr/>
        </p:nvCxnSpPr>
        <p:spPr>
          <a:xfrm flipH="1">
            <a:off x="2071578" y="3671491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3E526FD-99E4-6134-1F72-D250A5CE8657}"/>
              </a:ext>
            </a:extLst>
          </p:cNvPr>
          <p:cNvCxnSpPr/>
          <p:nvPr/>
        </p:nvCxnSpPr>
        <p:spPr>
          <a:xfrm rot="5400000" flipH="1">
            <a:off x="3881307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AEB3CD3F-0D60-96DA-12FA-83058686F1DD}"/>
              </a:ext>
            </a:extLst>
          </p:cNvPr>
          <p:cNvCxnSpPr/>
          <p:nvPr/>
        </p:nvCxnSpPr>
        <p:spPr>
          <a:xfrm rot="5400000" flipH="1">
            <a:off x="2962894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5D37278-A30B-C07C-CEAD-4DB105B32E8D}"/>
              </a:ext>
            </a:extLst>
          </p:cNvPr>
          <p:cNvCxnSpPr/>
          <p:nvPr/>
        </p:nvCxnSpPr>
        <p:spPr>
          <a:xfrm rot="5400000" flipH="1">
            <a:off x="7554957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90FD9E7-8EA9-E935-FE47-DE938672507C}"/>
              </a:ext>
            </a:extLst>
          </p:cNvPr>
          <p:cNvCxnSpPr/>
          <p:nvPr/>
        </p:nvCxnSpPr>
        <p:spPr>
          <a:xfrm rot="5400000" flipH="1">
            <a:off x="6636544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31B4F1F1-C809-4C76-BE93-C18D44E89DE0}"/>
              </a:ext>
            </a:extLst>
          </p:cNvPr>
          <p:cNvCxnSpPr/>
          <p:nvPr/>
        </p:nvCxnSpPr>
        <p:spPr>
          <a:xfrm rot="5400000" flipH="1">
            <a:off x="5718132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BB3F147-EDFF-7D80-9103-0D743CEC124C}"/>
              </a:ext>
            </a:extLst>
          </p:cNvPr>
          <p:cNvCxnSpPr/>
          <p:nvPr/>
        </p:nvCxnSpPr>
        <p:spPr>
          <a:xfrm rot="5400000" flipH="1">
            <a:off x="4799719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B7A9EF3-D82F-00A5-CEC3-A4A6FD3F7E9C}"/>
              </a:ext>
            </a:extLst>
          </p:cNvPr>
          <p:cNvCxnSpPr/>
          <p:nvPr/>
        </p:nvCxnSpPr>
        <p:spPr>
          <a:xfrm rot="5400000" flipH="1">
            <a:off x="8473373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E14907B-559F-F7EE-9CF9-C86497F7B597}"/>
              </a:ext>
            </a:extLst>
          </p:cNvPr>
          <p:cNvCxnSpPr/>
          <p:nvPr/>
        </p:nvCxnSpPr>
        <p:spPr>
          <a:xfrm rot="5400000" flipH="1">
            <a:off x="7554961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E4AD225-5BAF-2725-F32F-0026BA2E9B3E}"/>
              </a:ext>
            </a:extLst>
          </p:cNvPr>
          <p:cNvCxnSpPr/>
          <p:nvPr/>
        </p:nvCxnSpPr>
        <p:spPr>
          <a:xfrm rot="5400000" flipH="1">
            <a:off x="6636548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C7D4D0B3-84C4-6896-C762-A011C613125C}"/>
              </a:ext>
            </a:extLst>
          </p:cNvPr>
          <p:cNvCxnSpPr/>
          <p:nvPr/>
        </p:nvCxnSpPr>
        <p:spPr>
          <a:xfrm rot="5400000" flipH="1">
            <a:off x="9391786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BB709827-D7F2-56FB-A018-50E0FD1B814C}"/>
              </a:ext>
            </a:extLst>
          </p:cNvPr>
          <p:cNvSpPr/>
          <p:nvPr/>
        </p:nvSpPr>
        <p:spPr>
          <a:xfrm>
            <a:off x="1975995" y="5326764"/>
            <a:ext cx="348894" cy="386697"/>
          </a:xfrm>
          <a:prstGeom prst="ellipse">
            <a:avLst/>
          </a:prstGeom>
          <a:noFill/>
          <a:ln w="57150" cap="flat" cmpd="sng" algn="ctr">
            <a:solidFill>
              <a:sysClr val="window" lastClr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D75D89-A5F0-2F87-A66A-EFB201244EAF}"/>
              </a:ext>
            </a:extLst>
          </p:cNvPr>
          <p:cNvCxnSpPr>
            <a:cxnSpLocks/>
          </p:cNvCxnSpPr>
          <p:nvPr/>
        </p:nvCxnSpPr>
        <p:spPr>
          <a:xfrm flipH="1">
            <a:off x="2150442" y="5477666"/>
            <a:ext cx="938873" cy="489857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F83056-6354-8367-8560-F2A11CE6B9AE}"/>
              </a:ext>
            </a:extLst>
          </p:cNvPr>
          <p:cNvCxnSpPr/>
          <p:nvPr/>
        </p:nvCxnSpPr>
        <p:spPr>
          <a:xfrm flipH="1">
            <a:off x="3065740" y="5018460"/>
            <a:ext cx="1039525" cy="459206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E3BB81-292E-A276-9047-4EB4B8050FDC}"/>
              </a:ext>
            </a:extLst>
          </p:cNvPr>
          <p:cNvCxnSpPr/>
          <p:nvPr/>
        </p:nvCxnSpPr>
        <p:spPr>
          <a:xfrm flipH="1">
            <a:off x="3146191" y="4972335"/>
            <a:ext cx="1039525" cy="459206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A653F5-FB1A-E93B-0DC2-70FAF173EDA5}"/>
              </a:ext>
            </a:extLst>
          </p:cNvPr>
          <p:cNvCxnSpPr/>
          <p:nvPr/>
        </p:nvCxnSpPr>
        <p:spPr>
          <a:xfrm flipH="1">
            <a:off x="4185716" y="4579470"/>
            <a:ext cx="348294" cy="392865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923714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5A361-1435-C09B-2FE6-0E83C54DE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Estadística y Machine </a:t>
            </a:r>
            <a:r>
              <a:rPr lang="es-EC" noProof="0" dirty="0" err="1"/>
              <a:t>Learning</a:t>
            </a:r>
            <a:r>
              <a:rPr lang="es-EC" noProof="0" dirty="0"/>
              <a:t>: Una Herramienta Poderosa para el Análisis de Datos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8037F01-E945-989F-DA45-4BEA3CF2C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431" y="691544"/>
            <a:ext cx="9723550" cy="577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31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BC3C2D-3F08-87EF-3647-F79A23560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4D9A0F-B1EF-D84E-8725-79ADBED03E1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04" b="7583"/>
          <a:stretch>
            <a:fillRect/>
          </a:stretch>
        </p:blipFill>
        <p:spPr>
          <a:xfrm>
            <a:off x="2458141" y="0"/>
            <a:ext cx="9146117" cy="6076916"/>
          </a:xfrm>
          <a:prstGeom prst="rect">
            <a:avLst/>
          </a:prstGeom>
        </p:spPr>
      </p:pic>
      <p:pic>
        <p:nvPicPr>
          <p:cNvPr id="2" name="Picture 1" descr="Untitled-1_13.gif">
            <a:extLst>
              <a:ext uri="{FF2B5EF4-FFF2-40B4-BE49-F238E27FC236}">
                <a16:creationId xmlns:a16="http://schemas.microsoft.com/office/drawing/2014/main" id="{FFECCB9F-A70F-C40B-4FA6-C386A5857E0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61" b="98734" l="9884" r="994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84770">
            <a:off x="7315504" y="1007658"/>
            <a:ext cx="2184906" cy="1003532"/>
          </a:xfrm>
          <a:prstGeom prst="rect">
            <a:avLst/>
          </a:prstGeom>
        </p:spPr>
      </p:pic>
      <p:pic>
        <p:nvPicPr>
          <p:cNvPr id="4" name="Picture 3" descr="Untitled-1_26.gif">
            <a:extLst>
              <a:ext uri="{FF2B5EF4-FFF2-40B4-BE49-F238E27FC236}">
                <a16:creationId xmlns:a16="http://schemas.microsoft.com/office/drawing/2014/main" id="{9DE3DA48-DAA6-452C-539D-FDC00029645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84770">
            <a:off x="4673330" y="789028"/>
            <a:ext cx="1841926" cy="1841926"/>
          </a:xfrm>
          <a:prstGeom prst="rect">
            <a:avLst/>
          </a:prstGeom>
        </p:spPr>
      </p:pic>
      <p:pic>
        <p:nvPicPr>
          <p:cNvPr id="13" name="Picture 12" descr="Untitled-1_13.gif">
            <a:extLst>
              <a:ext uri="{FF2B5EF4-FFF2-40B4-BE49-F238E27FC236}">
                <a16:creationId xmlns:a16="http://schemas.microsoft.com/office/drawing/2014/main" id="{2F1AC116-056F-CEB1-3882-0BFEB83315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61" b="98734" l="9884" r="994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3368">
            <a:off x="5944392" y="1186495"/>
            <a:ext cx="2184906" cy="1003532"/>
          </a:xfrm>
          <a:prstGeom prst="rect">
            <a:avLst/>
          </a:prstGeom>
        </p:spPr>
      </p:pic>
      <p:pic>
        <p:nvPicPr>
          <p:cNvPr id="14" name="Picture 13" descr="Untitled-1_26.gif">
            <a:extLst>
              <a:ext uri="{FF2B5EF4-FFF2-40B4-BE49-F238E27FC236}">
                <a16:creationId xmlns:a16="http://schemas.microsoft.com/office/drawing/2014/main" id="{C47DDCDC-8EB3-1648-C67F-5F85677C6FD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99038">
            <a:off x="8133372" y="2445931"/>
            <a:ext cx="1841926" cy="1841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D5554C-9521-E8AC-67AC-044474F12977}"/>
              </a:ext>
            </a:extLst>
          </p:cNvPr>
          <p:cNvSpPr txBox="1"/>
          <p:nvPr/>
        </p:nvSpPr>
        <p:spPr>
          <a:xfrm>
            <a:off x="4790260" y="2699175"/>
            <a:ext cx="4624538" cy="2586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7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Las funciones exponenciales se utilizan para describir cualquier cosa que esté creciendo de forma constante</a:t>
            </a:r>
          </a:p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2701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D2F87E-C30A-9869-119B-467FB9B37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>
                <a:solidFill>
                  <a:schemeClr val="tx2"/>
                </a:solidFill>
              </a:rPr>
              <a:t>Exponenciales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78E708AC-CD6F-9FB7-FBFD-1FC6F8E624AE}"/>
              </a:ext>
            </a:extLst>
          </p:cNvPr>
          <p:cNvCxnSpPr>
            <a:cxnSpLocks/>
          </p:cNvCxnSpPr>
          <p:nvPr/>
        </p:nvCxnSpPr>
        <p:spPr>
          <a:xfrm>
            <a:off x="2150442" y="409784"/>
            <a:ext cx="0" cy="5673468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A69150D-B5FA-38BA-36CA-EAF03BFCF006}"/>
              </a:ext>
            </a:extLst>
          </p:cNvPr>
          <p:cNvCxnSpPr/>
          <p:nvPr/>
        </p:nvCxnSpPr>
        <p:spPr>
          <a:xfrm flipH="1">
            <a:off x="2150443" y="5981530"/>
            <a:ext cx="8022215" cy="0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A4DFFFF-0E93-4FC5-3E2C-191CA11901F8}"/>
              </a:ext>
            </a:extLst>
          </p:cNvPr>
          <p:cNvCxnSpPr/>
          <p:nvPr/>
        </p:nvCxnSpPr>
        <p:spPr>
          <a:xfrm>
            <a:off x="9997287" y="5979349"/>
            <a:ext cx="320976" cy="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tailEnd type="arrow"/>
          </a:ln>
          <a:effectLst/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6BA9DEF3-DCAC-6498-BC5F-6E136E5B0EEE}"/>
              </a:ext>
            </a:extLst>
          </p:cNvPr>
          <p:cNvCxnSpPr/>
          <p:nvPr/>
        </p:nvCxnSpPr>
        <p:spPr>
          <a:xfrm flipV="1">
            <a:off x="2150443" y="363068"/>
            <a:ext cx="1" cy="411968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tailEnd type="arrow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F8B67319-333F-BA66-30F4-4F791C03B256}"/>
              </a:ext>
            </a:extLst>
          </p:cNvPr>
          <p:cNvSpPr txBox="1"/>
          <p:nvPr/>
        </p:nvSpPr>
        <p:spPr>
          <a:xfrm>
            <a:off x="9134238" y="5979349"/>
            <a:ext cx="1537620" cy="50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7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Tiempo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2569238C-16BF-5FEC-BFC2-0EE4538DD909}"/>
              </a:ext>
            </a:extLst>
          </p:cNvPr>
          <p:cNvSpPr txBox="1"/>
          <p:nvPr/>
        </p:nvSpPr>
        <p:spPr>
          <a:xfrm rot="16200000">
            <a:off x="-231180" y="2734070"/>
            <a:ext cx="4097569" cy="50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7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Número de bacterias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5B477FB-0A1F-D9A2-F455-3D3A5C93EF62}"/>
              </a:ext>
            </a:extLst>
          </p:cNvPr>
          <p:cNvCxnSpPr/>
          <p:nvPr/>
        </p:nvCxnSpPr>
        <p:spPr>
          <a:xfrm flipH="1">
            <a:off x="2071578" y="413069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0FF7607B-869F-B27B-69E9-62DB7EF5CF6B}"/>
              </a:ext>
            </a:extLst>
          </p:cNvPr>
          <p:cNvCxnSpPr/>
          <p:nvPr/>
        </p:nvCxnSpPr>
        <p:spPr>
          <a:xfrm flipH="1">
            <a:off x="2071578" y="4589903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1EFC743-96C4-F31D-6F42-E64159B6BB31}"/>
              </a:ext>
            </a:extLst>
          </p:cNvPr>
          <p:cNvCxnSpPr/>
          <p:nvPr/>
        </p:nvCxnSpPr>
        <p:spPr>
          <a:xfrm flipH="1">
            <a:off x="2071578" y="5049110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2C6E487-8BDE-4A18-B7CC-6EDFB6F0B577}"/>
              </a:ext>
            </a:extLst>
          </p:cNvPr>
          <p:cNvCxnSpPr/>
          <p:nvPr/>
        </p:nvCxnSpPr>
        <p:spPr>
          <a:xfrm flipH="1">
            <a:off x="2071578" y="5508316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526CFA7-2A48-586B-7C28-17C554E1AD80}"/>
              </a:ext>
            </a:extLst>
          </p:cNvPr>
          <p:cNvCxnSpPr/>
          <p:nvPr/>
        </p:nvCxnSpPr>
        <p:spPr>
          <a:xfrm flipH="1">
            <a:off x="2071578" y="916253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04DCC3C0-A513-6479-194A-0F2C72FFB662}"/>
              </a:ext>
            </a:extLst>
          </p:cNvPr>
          <p:cNvCxnSpPr/>
          <p:nvPr/>
        </p:nvCxnSpPr>
        <p:spPr>
          <a:xfrm flipH="1">
            <a:off x="2071578" y="5967522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42C3FB36-780C-AF99-A86A-8CB32A667318}"/>
              </a:ext>
            </a:extLst>
          </p:cNvPr>
          <p:cNvCxnSpPr/>
          <p:nvPr/>
        </p:nvCxnSpPr>
        <p:spPr>
          <a:xfrm flipH="1">
            <a:off x="2071578" y="1375460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99DAA0F-DB32-2095-E022-94141DEBD972}"/>
              </a:ext>
            </a:extLst>
          </p:cNvPr>
          <p:cNvCxnSpPr/>
          <p:nvPr/>
        </p:nvCxnSpPr>
        <p:spPr>
          <a:xfrm flipH="1">
            <a:off x="2071578" y="1834666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D117F37B-9A89-1934-E4F5-6B0102636309}"/>
              </a:ext>
            </a:extLst>
          </p:cNvPr>
          <p:cNvCxnSpPr/>
          <p:nvPr/>
        </p:nvCxnSpPr>
        <p:spPr>
          <a:xfrm flipH="1">
            <a:off x="2071578" y="2293872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8AC49CDC-E66B-9FA1-444E-4EBAD91EE52F}"/>
              </a:ext>
            </a:extLst>
          </p:cNvPr>
          <p:cNvCxnSpPr/>
          <p:nvPr/>
        </p:nvCxnSpPr>
        <p:spPr>
          <a:xfrm flipH="1">
            <a:off x="2071578" y="2753078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7628E5A5-80A6-F99B-3955-2381B5197394}"/>
              </a:ext>
            </a:extLst>
          </p:cNvPr>
          <p:cNvCxnSpPr/>
          <p:nvPr/>
        </p:nvCxnSpPr>
        <p:spPr>
          <a:xfrm flipH="1">
            <a:off x="2071578" y="321228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E3B102E6-2BAF-D291-415F-E837CFF769DC}"/>
              </a:ext>
            </a:extLst>
          </p:cNvPr>
          <p:cNvCxnSpPr/>
          <p:nvPr/>
        </p:nvCxnSpPr>
        <p:spPr>
          <a:xfrm flipH="1">
            <a:off x="2071578" y="3671491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00A3ECF-4F6E-D92F-D051-BDEBB4B735D1}"/>
              </a:ext>
            </a:extLst>
          </p:cNvPr>
          <p:cNvCxnSpPr/>
          <p:nvPr/>
        </p:nvCxnSpPr>
        <p:spPr>
          <a:xfrm rot="5400000" flipH="1">
            <a:off x="3881307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8364B6B-0EE5-0FB7-B7AE-F88FF0FFD125}"/>
              </a:ext>
            </a:extLst>
          </p:cNvPr>
          <p:cNvCxnSpPr/>
          <p:nvPr/>
        </p:nvCxnSpPr>
        <p:spPr>
          <a:xfrm rot="5400000" flipH="1">
            <a:off x="2962894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6CB8052-3818-80D2-76D1-42BF76566FA7}"/>
              </a:ext>
            </a:extLst>
          </p:cNvPr>
          <p:cNvCxnSpPr/>
          <p:nvPr/>
        </p:nvCxnSpPr>
        <p:spPr>
          <a:xfrm rot="5400000" flipH="1">
            <a:off x="7554957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5384B54-D617-7BD7-A1E7-A44A1FE5E902}"/>
              </a:ext>
            </a:extLst>
          </p:cNvPr>
          <p:cNvCxnSpPr/>
          <p:nvPr/>
        </p:nvCxnSpPr>
        <p:spPr>
          <a:xfrm rot="5400000" flipH="1">
            <a:off x="6636544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FC45669-E5AB-5D9A-C915-65FEE307C2E7}"/>
              </a:ext>
            </a:extLst>
          </p:cNvPr>
          <p:cNvCxnSpPr/>
          <p:nvPr/>
        </p:nvCxnSpPr>
        <p:spPr>
          <a:xfrm rot="5400000" flipH="1">
            <a:off x="5718132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273EF40-4B27-1B2A-281C-FF266EDB9257}"/>
              </a:ext>
            </a:extLst>
          </p:cNvPr>
          <p:cNvCxnSpPr/>
          <p:nvPr/>
        </p:nvCxnSpPr>
        <p:spPr>
          <a:xfrm rot="5400000" flipH="1">
            <a:off x="4799719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8E18F2C-33B0-4FCB-44AB-D89D55EE9D4E}"/>
              </a:ext>
            </a:extLst>
          </p:cNvPr>
          <p:cNvCxnSpPr/>
          <p:nvPr/>
        </p:nvCxnSpPr>
        <p:spPr>
          <a:xfrm rot="5400000" flipH="1">
            <a:off x="8473373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00B819A-F009-E1DC-6435-5D53D8D6ACBD}"/>
              </a:ext>
            </a:extLst>
          </p:cNvPr>
          <p:cNvCxnSpPr/>
          <p:nvPr/>
        </p:nvCxnSpPr>
        <p:spPr>
          <a:xfrm rot="5400000" flipH="1">
            <a:off x="7554961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F7337BCD-1FC5-53FD-4B7B-1D656BB58AB5}"/>
              </a:ext>
            </a:extLst>
          </p:cNvPr>
          <p:cNvCxnSpPr/>
          <p:nvPr/>
        </p:nvCxnSpPr>
        <p:spPr>
          <a:xfrm rot="5400000" flipH="1">
            <a:off x="6636548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CCA52F2-EDEA-9CC1-335D-709D1C6744AF}"/>
              </a:ext>
            </a:extLst>
          </p:cNvPr>
          <p:cNvCxnSpPr/>
          <p:nvPr/>
        </p:nvCxnSpPr>
        <p:spPr>
          <a:xfrm rot="5400000" flipH="1">
            <a:off x="9391786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79C74981-BAF3-6EF4-AA8C-03FD860FD89A}"/>
              </a:ext>
            </a:extLst>
          </p:cNvPr>
          <p:cNvSpPr/>
          <p:nvPr/>
        </p:nvSpPr>
        <p:spPr>
          <a:xfrm>
            <a:off x="1975995" y="5326764"/>
            <a:ext cx="348894" cy="386697"/>
          </a:xfrm>
          <a:prstGeom prst="ellipse">
            <a:avLst/>
          </a:prstGeom>
          <a:noFill/>
          <a:ln w="57150" cap="flat" cmpd="sng" algn="ctr">
            <a:solidFill>
              <a:sysClr val="window" lastClr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21B484-6987-65E5-A7EE-CF13E42503BE}"/>
              </a:ext>
            </a:extLst>
          </p:cNvPr>
          <p:cNvCxnSpPr>
            <a:cxnSpLocks/>
          </p:cNvCxnSpPr>
          <p:nvPr/>
        </p:nvCxnSpPr>
        <p:spPr>
          <a:xfrm flipH="1">
            <a:off x="2150442" y="5477666"/>
            <a:ext cx="938873" cy="489857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926D0B-D328-6C35-22D0-2E796DE667C8}"/>
              </a:ext>
            </a:extLst>
          </p:cNvPr>
          <p:cNvCxnSpPr/>
          <p:nvPr/>
        </p:nvCxnSpPr>
        <p:spPr>
          <a:xfrm flipH="1">
            <a:off x="3065740" y="5018460"/>
            <a:ext cx="1039525" cy="459206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14009A0-179B-EDA4-3508-A14BD71C586E}"/>
              </a:ext>
            </a:extLst>
          </p:cNvPr>
          <p:cNvCxnSpPr/>
          <p:nvPr/>
        </p:nvCxnSpPr>
        <p:spPr>
          <a:xfrm flipH="1">
            <a:off x="3146191" y="4972335"/>
            <a:ext cx="1039525" cy="459206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6296CF7-871B-7E84-FE8C-E3E1640BE621}"/>
              </a:ext>
            </a:extLst>
          </p:cNvPr>
          <p:cNvCxnSpPr/>
          <p:nvPr/>
        </p:nvCxnSpPr>
        <p:spPr>
          <a:xfrm flipH="1">
            <a:off x="4185716" y="4579470"/>
            <a:ext cx="348294" cy="392865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0F178C-A42E-B757-1077-3B1EA455D25C}"/>
              </a:ext>
            </a:extLst>
          </p:cNvPr>
          <p:cNvCxnSpPr/>
          <p:nvPr/>
        </p:nvCxnSpPr>
        <p:spPr>
          <a:xfrm flipH="1">
            <a:off x="4185716" y="4082857"/>
            <a:ext cx="771597" cy="889478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454860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A3BC90-B657-4321-4C0D-88977F4A2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8B1644-5148-8CA6-E601-D08A884E88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804" b="7583"/>
          <a:stretch>
            <a:fillRect/>
          </a:stretch>
        </p:blipFill>
        <p:spPr>
          <a:xfrm>
            <a:off x="2458141" y="0"/>
            <a:ext cx="9146117" cy="6076916"/>
          </a:xfrm>
          <a:prstGeom prst="rect">
            <a:avLst/>
          </a:prstGeom>
        </p:spPr>
      </p:pic>
      <p:pic>
        <p:nvPicPr>
          <p:cNvPr id="19" name="Picture 18" descr="Untitled-1_26.gif">
            <a:extLst>
              <a:ext uri="{FF2B5EF4-FFF2-40B4-BE49-F238E27FC236}">
                <a16:creationId xmlns:a16="http://schemas.microsoft.com/office/drawing/2014/main" id="{98327DAE-A61C-D88B-87F2-1C2F2051AB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60987">
            <a:off x="7637334" y="1590488"/>
            <a:ext cx="1841926" cy="1841926"/>
          </a:xfrm>
          <a:prstGeom prst="rect">
            <a:avLst/>
          </a:prstGeom>
        </p:spPr>
      </p:pic>
      <p:pic>
        <p:nvPicPr>
          <p:cNvPr id="20" name="Picture 19" descr="Untitled-1_26.gif">
            <a:extLst>
              <a:ext uri="{FF2B5EF4-FFF2-40B4-BE49-F238E27FC236}">
                <a16:creationId xmlns:a16="http://schemas.microsoft.com/office/drawing/2014/main" id="{B6FF3E26-E844-EC35-435E-DE1C540FFCA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43881">
            <a:off x="7098720" y="948498"/>
            <a:ext cx="1841926" cy="1750242"/>
          </a:xfrm>
          <a:prstGeom prst="rect">
            <a:avLst/>
          </a:prstGeom>
        </p:spPr>
      </p:pic>
      <p:pic>
        <p:nvPicPr>
          <p:cNvPr id="9" name="Picture 8" descr="Untitled-1_13.gif">
            <a:extLst>
              <a:ext uri="{FF2B5EF4-FFF2-40B4-BE49-F238E27FC236}">
                <a16:creationId xmlns:a16="http://schemas.microsoft.com/office/drawing/2014/main" id="{10245BB7-F8A6-9EF1-6510-35A940F0896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861" b="98734" l="9884" r="994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66348">
            <a:off x="7043754" y="3374196"/>
            <a:ext cx="2184906" cy="1003532"/>
          </a:xfrm>
          <a:prstGeom prst="rect">
            <a:avLst/>
          </a:prstGeom>
        </p:spPr>
      </p:pic>
      <p:pic>
        <p:nvPicPr>
          <p:cNvPr id="16" name="Picture 15" descr="Untitled-1_26.gif">
            <a:extLst>
              <a:ext uri="{FF2B5EF4-FFF2-40B4-BE49-F238E27FC236}">
                <a16:creationId xmlns:a16="http://schemas.microsoft.com/office/drawing/2014/main" id="{244A03F7-3263-2FF7-6BC1-6483478309C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15773">
            <a:off x="5527716" y="767740"/>
            <a:ext cx="1841926" cy="1841926"/>
          </a:xfrm>
          <a:prstGeom prst="rect">
            <a:avLst/>
          </a:prstGeom>
        </p:spPr>
      </p:pic>
      <p:pic>
        <p:nvPicPr>
          <p:cNvPr id="21" name="Picture 20" descr="Untitled-1_26.gif">
            <a:extLst>
              <a:ext uri="{FF2B5EF4-FFF2-40B4-BE49-F238E27FC236}">
                <a16:creationId xmlns:a16="http://schemas.microsoft.com/office/drawing/2014/main" id="{2195F29B-9EA3-58AF-1CE1-F1A46EB473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29521">
            <a:off x="7955796" y="933359"/>
            <a:ext cx="1841926" cy="1841926"/>
          </a:xfrm>
          <a:prstGeom prst="rect">
            <a:avLst/>
          </a:prstGeom>
        </p:spPr>
      </p:pic>
      <p:pic>
        <p:nvPicPr>
          <p:cNvPr id="25" name="Picture 24" descr="Untitled-1_13.gif">
            <a:extLst>
              <a:ext uri="{FF2B5EF4-FFF2-40B4-BE49-F238E27FC236}">
                <a16:creationId xmlns:a16="http://schemas.microsoft.com/office/drawing/2014/main" id="{ECFA662A-A698-4C8B-6A7B-C962A2A0B65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8861" b="98734" l="9884" r="994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515" y="2807754"/>
            <a:ext cx="2184906" cy="1003532"/>
          </a:xfrm>
          <a:prstGeom prst="rect">
            <a:avLst/>
          </a:prstGeom>
        </p:spPr>
      </p:pic>
      <p:pic>
        <p:nvPicPr>
          <p:cNvPr id="26" name="Picture 25" descr="Untitled-1_26.gif">
            <a:extLst>
              <a:ext uri="{FF2B5EF4-FFF2-40B4-BE49-F238E27FC236}">
                <a16:creationId xmlns:a16="http://schemas.microsoft.com/office/drawing/2014/main" id="{3E279ED3-D828-6324-9AA8-77CFE91DA18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348" y="2194223"/>
            <a:ext cx="1841926" cy="1841926"/>
          </a:xfrm>
          <a:prstGeom prst="rect">
            <a:avLst/>
          </a:prstGeom>
        </p:spPr>
      </p:pic>
      <p:pic>
        <p:nvPicPr>
          <p:cNvPr id="8" name="Picture 7" descr="Untitled-1_10.gif">
            <a:extLst>
              <a:ext uri="{FF2B5EF4-FFF2-40B4-BE49-F238E27FC236}">
                <a16:creationId xmlns:a16="http://schemas.microsoft.com/office/drawing/2014/main" id="{A312087D-8FF2-2798-2EF3-1829AC15BC9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68" b="89474" l="5941" r="891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847" y="1945115"/>
            <a:ext cx="1282997" cy="1930847"/>
          </a:xfrm>
          <a:prstGeom prst="rect">
            <a:avLst/>
          </a:prstGeom>
        </p:spPr>
      </p:pic>
      <p:pic>
        <p:nvPicPr>
          <p:cNvPr id="17" name="Picture 16" descr="Untitled-1_10.gif">
            <a:extLst>
              <a:ext uri="{FF2B5EF4-FFF2-40B4-BE49-F238E27FC236}">
                <a16:creationId xmlns:a16="http://schemas.microsoft.com/office/drawing/2014/main" id="{D687394F-EEDD-476E-4D93-D81A948B652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68" b="89474" l="5941" r="891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11335">
            <a:off x="5346011" y="1044354"/>
            <a:ext cx="1282997" cy="1930847"/>
          </a:xfrm>
          <a:prstGeom prst="rect">
            <a:avLst/>
          </a:prstGeom>
        </p:spPr>
      </p:pic>
      <p:pic>
        <p:nvPicPr>
          <p:cNvPr id="18" name="Picture 17" descr="Untitled-1_13.gif">
            <a:extLst>
              <a:ext uri="{FF2B5EF4-FFF2-40B4-BE49-F238E27FC236}">
                <a16:creationId xmlns:a16="http://schemas.microsoft.com/office/drawing/2014/main" id="{796B98A8-29FC-47F7-2982-0CA38F0BCA8D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861" b="98734" l="9884" r="994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4432">
            <a:off x="4134390" y="1337065"/>
            <a:ext cx="2184906" cy="1003532"/>
          </a:xfrm>
          <a:prstGeom prst="rect">
            <a:avLst/>
          </a:prstGeom>
        </p:spPr>
      </p:pic>
      <p:pic>
        <p:nvPicPr>
          <p:cNvPr id="23" name="Picture 22" descr="Untitled-1_03.gif">
            <a:extLst>
              <a:ext uri="{FF2B5EF4-FFF2-40B4-BE49-F238E27FC236}">
                <a16:creationId xmlns:a16="http://schemas.microsoft.com/office/drawing/2014/main" id="{830BAF6C-D0A8-3FEF-CCE4-6D7331FE0B2C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091" b="90083" l="3887" r="968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594" y="1746671"/>
            <a:ext cx="3594932" cy="1537056"/>
          </a:xfrm>
          <a:prstGeom prst="rect">
            <a:avLst/>
          </a:prstGeom>
        </p:spPr>
      </p:pic>
      <p:pic>
        <p:nvPicPr>
          <p:cNvPr id="24" name="Picture 23" descr="Untitled-1_10.gif">
            <a:extLst>
              <a:ext uri="{FF2B5EF4-FFF2-40B4-BE49-F238E27FC236}">
                <a16:creationId xmlns:a16="http://schemas.microsoft.com/office/drawing/2014/main" id="{5880B4C5-EB53-CCA8-232B-ABA69A4C9286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68" b="89474" l="5941" r="891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846" y="2642251"/>
            <a:ext cx="1282997" cy="1930847"/>
          </a:xfrm>
          <a:prstGeom prst="rect">
            <a:avLst/>
          </a:prstGeom>
        </p:spPr>
      </p:pic>
      <p:pic>
        <p:nvPicPr>
          <p:cNvPr id="27" name="Picture 26" descr="Untitled-1_24.gif">
            <a:extLst>
              <a:ext uri="{FF2B5EF4-FFF2-40B4-BE49-F238E27FC236}">
                <a16:creationId xmlns:a16="http://schemas.microsoft.com/office/drawing/2014/main" id="{DACE1035-91FF-8DBD-907C-28E35A8525BF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358" b="99057" l="3279" r="956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19309">
            <a:off x="6654492" y="1289398"/>
            <a:ext cx="2324638" cy="269302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9BAF67D-0AE2-DA0E-C820-E0B135593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>
                <a:solidFill>
                  <a:schemeClr val="tx2"/>
                </a:solidFill>
              </a:rPr>
              <a:t>Exponenciales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C6F9855-E2A2-D759-5D75-B737AC1A939E}"/>
              </a:ext>
            </a:extLst>
          </p:cNvPr>
          <p:cNvCxnSpPr>
            <a:cxnSpLocks/>
          </p:cNvCxnSpPr>
          <p:nvPr/>
        </p:nvCxnSpPr>
        <p:spPr>
          <a:xfrm>
            <a:off x="2150442" y="409784"/>
            <a:ext cx="0" cy="5673468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C9A83F16-4F5A-8362-0387-63BA47E66C35}"/>
              </a:ext>
            </a:extLst>
          </p:cNvPr>
          <p:cNvCxnSpPr/>
          <p:nvPr/>
        </p:nvCxnSpPr>
        <p:spPr>
          <a:xfrm flipH="1">
            <a:off x="2150443" y="5981530"/>
            <a:ext cx="8022215" cy="0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AD4E10A-591E-3CE4-559F-F5BF9709D1F1}"/>
              </a:ext>
            </a:extLst>
          </p:cNvPr>
          <p:cNvCxnSpPr/>
          <p:nvPr/>
        </p:nvCxnSpPr>
        <p:spPr>
          <a:xfrm>
            <a:off x="9997287" y="5979349"/>
            <a:ext cx="320976" cy="0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tailEnd type="arrow"/>
          </a:ln>
          <a:effectLst/>
        </p:spPr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20C47EA2-D490-F131-68A4-349B37D04666}"/>
              </a:ext>
            </a:extLst>
          </p:cNvPr>
          <p:cNvCxnSpPr/>
          <p:nvPr/>
        </p:nvCxnSpPr>
        <p:spPr>
          <a:xfrm flipV="1">
            <a:off x="2150443" y="363068"/>
            <a:ext cx="1" cy="411968"/>
          </a:xfrm>
          <a:prstGeom prst="straightConnector1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  <a:tailEnd type="arrow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1528FB58-3962-75A1-A8D1-0428605B502C}"/>
              </a:ext>
            </a:extLst>
          </p:cNvPr>
          <p:cNvSpPr txBox="1"/>
          <p:nvPr/>
        </p:nvSpPr>
        <p:spPr>
          <a:xfrm>
            <a:off x="9134238" y="5979349"/>
            <a:ext cx="1537620" cy="50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7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Tiempo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CA4045A-D700-74B7-42CC-6B920C407272}"/>
              </a:ext>
            </a:extLst>
          </p:cNvPr>
          <p:cNvSpPr txBox="1"/>
          <p:nvPr/>
        </p:nvSpPr>
        <p:spPr>
          <a:xfrm rot="16200000">
            <a:off x="-231180" y="2734070"/>
            <a:ext cx="4097569" cy="50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701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Número de bacterias</a:t>
            </a:r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E7165F9-0307-7A34-712B-3DDD81A9C251}"/>
              </a:ext>
            </a:extLst>
          </p:cNvPr>
          <p:cNvCxnSpPr/>
          <p:nvPr/>
        </p:nvCxnSpPr>
        <p:spPr>
          <a:xfrm flipH="1">
            <a:off x="2071578" y="413069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0BE49CD-D832-F4C5-FDED-AAA61F7D1BC0}"/>
              </a:ext>
            </a:extLst>
          </p:cNvPr>
          <p:cNvCxnSpPr/>
          <p:nvPr/>
        </p:nvCxnSpPr>
        <p:spPr>
          <a:xfrm flipH="1">
            <a:off x="2071578" y="4589903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11C5CBF-E90C-C6DF-9491-E20BE2BA9A81}"/>
              </a:ext>
            </a:extLst>
          </p:cNvPr>
          <p:cNvCxnSpPr/>
          <p:nvPr/>
        </p:nvCxnSpPr>
        <p:spPr>
          <a:xfrm flipH="1">
            <a:off x="2071578" y="5049110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50C2847-28E0-A44B-B2B6-055969066E7F}"/>
              </a:ext>
            </a:extLst>
          </p:cNvPr>
          <p:cNvCxnSpPr/>
          <p:nvPr/>
        </p:nvCxnSpPr>
        <p:spPr>
          <a:xfrm flipH="1">
            <a:off x="2071578" y="5508316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64F8186F-7B4B-8A6D-D100-63C26E5D5B4E}"/>
              </a:ext>
            </a:extLst>
          </p:cNvPr>
          <p:cNvCxnSpPr/>
          <p:nvPr/>
        </p:nvCxnSpPr>
        <p:spPr>
          <a:xfrm flipH="1">
            <a:off x="2071578" y="916253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BD76410-3A8B-B741-E039-5507255C4CC7}"/>
              </a:ext>
            </a:extLst>
          </p:cNvPr>
          <p:cNvCxnSpPr/>
          <p:nvPr/>
        </p:nvCxnSpPr>
        <p:spPr>
          <a:xfrm flipH="1">
            <a:off x="2071578" y="5967522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6621360-28E6-0AEE-5485-9ED25800FD29}"/>
              </a:ext>
            </a:extLst>
          </p:cNvPr>
          <p:cNvCxnSpPr/>
          <p:nvPr/>
        </p:nvCxnSpPr>
        <p:spPr>
          <a:xfrm flipH="1">
            <a:off x="2071578" y="1375460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4F6361A-2B8C-C4EF-4B33-85B320D8F728}"/>
              </a:ext>
            </a:extLst>
          </p:cNvPr>
          <p:cNvCxnSpPr/>
          <p:nvPr/>
        </p:nvCxnSpPr>
        <p:spPr>
          <a:xfrm flipH="1">
            <a:off x="2071578" y="1834666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56097EC-C23F-2045-22DB-AD1282BE4469}"/>
              </a:ext>
            </a:extLst>
          </p:cNvPr>
          <p:cNvCxnSpPr/>
          <p:nvPr/>
        </p:nvCxnSpPr>
        <p:spPr>
          <a:xfrm flipH="1">
            <a:off x="2071578" y="2293872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822245A-0215-0A3B-9728-09C3E4832832}"/>
              </a:ext>
            </a:extLst>
          </p:cNvPr>
          <p:cNvCxnSpPr/>
          <p:nvPr/>
        </p:nvCxnSpPr>
        <p:spPr>
          <a:xfrm flipH="1">
            <a:off x="2071578" y="2753078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F7D9C0E-A31A-31C7-4DAB-0EF15C150520}"/>
              </a:ext>
            </a:extLst>
          </p:cNvPr>
          <p:cNvCxnSpPr/>
          <p:nvPr/>
        </p:nvCxnSpPr>
        <p:spPr>
          <a:xfrm flipH="1">
            <a:off x="2071578" y="321228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FC889E84-7F91-7F46-9DFC-1A5734643548}"/>
              </a:ext>
            </a:extLst>
          </p:cNvPr>
          <p:cNvCxnSpPr/>
          <p:nvPr/>
        </p:nvCxnSpPr>
        <p:spPr>
          <a:xfrm flipH="1">
            <a:off x="2071578" y="3671491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8CB208EC-9E50-83FC-C751-7512254923E7}"/>
              </a:ext>
            </a:extLst>
          </p:cNvPr>
          <p:cNvCxnSpPr/>
          <p:nvPr/>
        </p:nvCxnSpPr>
        <p:spPr>
          <a:xfrm rot="5400000" flipH="1">
            <a:off x="3881307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CAC4161-2AFA-30A5-9A10-9369B48E56FF}"/>
              </a:ext>
            </a:extLst>
          </p:cNvPr>
          <p:cNvCxnSpPr/>
          <p:nvPr/>
        </p:nvCxnSpPr>
        <p:spPr>
          <a:xfrm rot="5400000" flipH="1">
            <a:off x="2962894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9EE7774B-B1DC-519A-D8D2-43DCDDFB15DC}"/>
              </a:ext>
            </a:extLst>
          </p:cNvPr>
          <p:cNvCxnSpPr/>
          <p:nvPr/>
        </p:nvCxnSpPr>
        <p:spPr>
          <a:xfrm rot="5400000" flipH="1">
            <a:off x="7554957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0866D3A-F94C-B376-68CC-CA3A331EE5C3}"/>
              </a:ext>
            </a:extLst>
          </p:cNvPr>
          <p:cNvCxnSpPr/>
          <p:nvPr/>
        </p:nvCxnSpPr>
        <p:spPr>
          <a:xfrm rot="5400000" flipH="1">
            <a:off x="6636544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D50B9409-45FB-358C-66D7-152A4735C540}"/>
              </a:ext>
            </a:extLst>
          </p:cNvPr>
          <p:cNvCxnSpPr/>
          <p:nvPr/>
        </p:nvCxnSpPr>
        <p:spPr>
          <a:xfrm rot="5400000" flipH="1">
            <a:off x="5718132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504A83C-A080-7319-985A-9007885E2D1C}"/>
              </a:ext>
            </a:extLst>
          </p:cNvPr>
          <p:cNvCxnSpPr/>
          <p:nvPr/>
        </p:nvCxnSpPr>
        <p:spPr>
          <a:xfrm rot="5400000" flipH="1">
            <a:off x="4799719" y="5975227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4DEBEDE9-1D5D-20AE-A6C8-6882AF2D5867}"/>
              </a:ext>
            </a:extLst>
          </p:cNvPr>
          <p:cNvCxnSpPr/>
          <p:nvPr/>
        </p:nvCxnSpPr>
        <p:spPr>
          <a:xfrm rot="5400000" flipH="1">
            <a:off x="8473373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993210BC-724E-4639-CECF-9D6214E16239}"/>
              </a:ext>
            </a:extLst>
          </p:cNvPr>
          <p:cNvCxnSpPr/>
          <p:nvPr/>
        </p:nvCxnSpPr>
        <p:spPr>
          <a:xfrm rot="5400000" flipH="1">
            <a:off x="7554961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E7CE90D-63FB-3490-FA2C-EEA7855F4ADB}"/>
              </a:ext>
            </a:extLst>
          </p:cNvPr>
          <p:cNvCxnSpPr/>
          <p:nvPr/>
        </p:nvCxnSpPr>
        <p:spPr>
          <a:xfrm rot="5400000" flipH="1">
            <a:off x="6636548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A3442561-3E84-129D-1C24-2C58C1B953E3}"/>
              </a:ext>
            </a:extLst>
          </p:cNvPr>
          <p:cNvCxnSpPr/>
          <p:nvPr/>
        </p:nvCxnSpPr>
        <p:spPr>
          <a:xfrm rot="5400000" flipH="1">
            <a:off x="9391786" y="5975325"/>
            <a:ext cx="216050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</a:ln>
          <a:effectLst/>
        </p:spPr>
      </p:cxnSp>
      <p:sp>
        <p:nvSpPr>
          <p:cNvPr id="126" name="Oval 125">
            <a:extLst>
              <a:ext uri="{FF2B5EF4-FFF2-40B4-BE49-F238E27FC236}">
                <a16:creationId xmlns:a16="http://schemas.microsoft.com/office/drawing/2014/main" id="{88B761D5-518A-391F-61CA-88676C766C35}"/>
              </a:ext>
            </a:extLst>
          </p:cNvPr>
          <p:cNvSpPr/>
          <p:nvPr/>
        </p:nvSpPr>
        <p:spPr>
          <a:xfrm>
            <a:off x="1975995" y="5326764"/>
            <a:ext cx="348894" cy="386697"/>
          </a:xfrm>
          <a:prstGeom prst="ellipse">
            <a:avLst/>
          </a:prstGeom>
          <a:noFill/>
          <a:ln w="57150" cap="flat" cmpd="sng" algn="ctr">
            <a:solidFill>
              <a:sysClr val="window" lastClr="FFFFFF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D25D6F-574C-97AF-232F-F389337DB3BA}"/>
              </a:ext>
            </a:extLst>
          </p:cNvPr>
          <p:cNvCxnSpPr>
            <a:cxnSpLocks/>
          </p:cNvCxnSpPr>
          <p:nvPr/>
        </p:nvCxnSpPr>
        <p:spPr>
          <a:xfrm flipH="1">
            <a:off x="2150442" y="5477666"/>
            <a:ext cx="938873" cy="489857"/>
          </a:xfrm>
          <a:prstGeom prst="line">
            <a:avLst/>
          </a:prstGeom>
          <a:ln w="3810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DD0149-F480-8B53-6BCB-A308E403D73B}"/>
              </a:ext>
            </a:extLst>
          </p:cNvPr>
          <p:cNvCxnSpPr/>
          <p:nvPr/>
        </p:nvCxnSpPr>
        <p:spPr>
          <a:xfrm flipH="1">
            <a:off x="3065740" y="5018460"/>
            <a:ext cx="1039525" cy="459206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7FC151-8521-A9B8-B6BE-A9C088508990}"/>
              </a:ext>
            </a:extLst>
          </p:cNvPr>
          <p:cNvCxnSpPr/>
          <p:nvPr/>
        </p:nvCxnSpPr>
        <p:spPr>
          <a:xfrm flipH="1">
            <a:off x="3146191" y="4972335"/>
            <a:ext cx="1039525" cy="459206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4B04C47-21E8-687F-7B2B-BD8DBFBDD6BC}"/>
              </a:ext>
            </a:extLst>
          </p:cNvPr>
          <p:cNvCxnSpPr/>
          <p:nvPr/>
        </p:nvCxnSpPr>
        <p:spPr>
          <a:xfrm flipH="1">
            <a:off x="4185716" y="4579470"/>
            <a:ext cx="348294" cy="392865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DB6BC8-8612-41E5-8959-BDE726F7D508}"/>
              </a:ext>
            </a:extLst>
          </p:cNvPr>
          <p:cNvCxnSpPr/>
          <p:nvPr/>
        </p:nvCxnSpPr>
        <p:spPr>
          <a:xfrm flipH="1">
            <a:off x="4185716" y="4082857"/>
            <a:ext cx="771597" cy="889478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29450D3-B508-AF02-D032-5147B83D8309}"/>
              </a:ext>
            </a:extLst>
          </p:cNvPr>
          <p:cNvCxnSpPr/>
          <p:nvPr/>
        </p:nvCxnSpPr>
        <p:spPr>
          <a:xfrm flipH="1">
            <a:off x="4396321" y="3857886"/>
            <a:ext cx="771597" cy="889478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FF6CC28-E0BE-4364-0C15-9B7FEE7DD561}"/>
              </a:ext>
            </a:extLst>
          </p:cNvPr>
          <p:cNvCxnSpPr>
            <a:cxnSpLocks/>
          </p:cNvCxnSpPr>
          <p:nvPr/>
        </p:nvCxnSpPr>
        <p:spPr>
          <a:xfrm flipH="1">
            <a:off x="6112031" y="-34266"/>
            <a:ext cx="559767" cy="1979382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964A78C-4D64-561B-D981-7DAE5BF8D119}"/>
              </a:ext>
            </a:extLst>
          </p:cNvPr>
          <p:cNvCxnSpPr/>
          <p:nvPr/>
        </p:nvCxnSpPr>
        <p:spPr>
          <a:xfrm flipH="1">
            <a:off x="5158754" y="1945115"/>
            <a:ext cx="953277" cy="1912771"/>
          </a:xfrm>
          <a:prstGeom prst="line">
            <a:avLst/>
          </a:prstGeom>
          <a:noFill/>
          <a:ln w="38100" cap="flat" cmpd="sng" algn="ctr">
            <a:solidFill>
              <a:sysClr val="window" lastClr="FFFFFF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4862822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9592371" y="2764730"/>
            <a:ext cx="212637" cy="20397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9B41A60-1F9B-A19F-592A-38E51BFBBD92}"/>
              </a:ext>
            </a:extLst>
          </p:cNvPr>
          <p:cNvSpPr txBox="1"/>
          <p:nvPr/>
        </p:nvSpPr>
        <p:spPr>
          <a:xfrm>
            <a:off x="9026208" y="2741335"/>
            <a:ext cx="94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 = 2</a:t>
            </a:r>
            <a:r>
              <a:rPr lang="es-EC" sz="1800" baseline="30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</a:p>
        </p:txBody>
      </p:sp>
      <p:cxnSp>
        <p:nvCxnSpPr>
          <p:cNvPr id="4" name="Straight Connector 3"/>
          <p:cNvCxnSpPr>
            <a:cxnSpLocks/>
          </p:cNvCxnSpPr>
          <p:nvPr/>
        </p:nvCxnSpPr>
        <p:spPr>
          <a:xfrm>
            <a:off x="2150442" y="409784"/>
            <a:ext cx="1" cy="5746635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2150443" y="363068"/>
            <a:ext cx="1" cy="411968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H="1">
            <a:off x="2071578" y="916253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2071578" y="1375460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071578" y="1834666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2071578" y="2293872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2071578" y="2753078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071578" y="3212285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071578" y="3671491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2071578" y="4130697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071578" y="2753078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2071578" y="3212285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2071578" y="3671491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071578" y="4130697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2071578" y="3212285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071578" y="3671491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2071578" y="5049110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071578" y="4618838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071578" y="5508316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071578" y="5508316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150443" y="6162722"/>
            <a:ext cx="8022215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9997287" y="6160541"/>
            <a:ext cx="320976" cy="0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989332" y="6048394"/>
            <a:ext cx="0" cy="21605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7662982" y="6048394"/>
            <a:ext cx="0" cy="21605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744569" y="6048394"/>
            <a:ext cx="0" cy="21605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826157" y="6048394"/>
            <a:ext cx="0" cy="21605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4907744" y="6048394"/>
            <a:ext cx="0" cy="21605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8581398" y="6048492"/>
            <a:ext cx="0" cy="21605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662986" y="6048492"/>
            <a:ext cx="0" cy="21605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6744573" y="6048492"/>
            <a:ext cx="0" cy="21605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9499811" y="6048492"/>
            <a:ext cx="0" cy="21605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150443" y="5507352"/>
            <a:ext cx="1039525" cy="459206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134238" y="6124913"/>
            <a:ext cx="1493122" cy="50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70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tiempo</a:t>
            </a:r>
          </a:p>
        </p:txBody>
      </p:sp>
      <p:sp>
        <p:nvSpPr>
          <p:cNvPr id="37" name="TextBox 36"/>
          <p:cNvSpPr txBox="1"/>
          <p:nvPr/>
        </p:nvSpPr>
        <p:spPr>
          <a:xfrm rot="16200000">
            <a:off x="-231180" y="2734070"/>
            <a:ext cx="4097569" cy="50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70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Número de bacterias</a:t>
            </a:r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4905680" y="1071301"/>
            <a:ext cx="421854" cy="1633803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952402" y="2705103"/>
            <a:ext cx="953277" cy="1912771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flipH="1">
            <a:off x="3189969" y="4617874"/>
            <a:ext cx="771597" cy="889478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6047314" y="569895"/>
            <a:ext cx="0" cy="460019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314291" y="558979"/>
            <a:ext cx="0" cy="473404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8859316" y="558979"/>
            <a:ext cx="0" cy="481086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cxnSpLocks/>
          </p:cNvCxnSpPr>
          <p:nvPr/>
        </p:nvCxnSpPr>
        <p:spPr>
          <a:xfrm>
            <a:off x="6047314" y="1001851"/>
            <a:ext cx="44669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6132028" y="493902"/>
            <a:ext cx="1109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Tiempo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7041119" y="493902"/>
            <a:ext cx="1990679" cy="40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#Bacteria</a:t>
            </a:r>
          </a:p>
        </p:txBody>
      </p:sp>
      <p:cxnSp>
        <p:nvCxnSpPr>
          <p:cNvPr id="89" name="Straight Connector 88"/>
          <p:cNvCxnSpPr/>
          <p:nvPr/>
        </p:nvCxnSpPr>
        <p:spPr>
          <a:xfrm flipH="1">
            <a:off x="10161190" y="558979"/>
            <a:ext cx="11468" cy="476136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8954712" y="477237"/>
            <a:ext cx="1363552" cy="40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¿Patrón?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6324046" y="1126903"/>
            <a:ext cx="717074" cy="2585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856000" y="1122258"/>
            <a:ext cx="717074" cy="2585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8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9041503" y="1125327"/>
            <a:ext cx="94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 = 2</a:t>
            </a:r>
            <a:r>
              <a:rPr lang="es-EC" sz="1800" baseline="30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</p:txBody>
      </p:sp>
      <p:sp>
        <p:nvSpPr>
          <p:cNvPr id="60" name="Oval 59"/>
          <p:cNvSpPr/>
          <p:nvPr/>
        </p:nvSpPr>
        <p:spPr>
          <a:xfrm>
            <a:off x="6324046" y="2779971"/>
            <a:ext cx="313746" cy="33761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6402066" y="5416757"/>
            <a:ext cx="3755709" cy="604367"/>
            <a:chOff x="4299337" y="5457253"/>
            <a:chExt cx="3957857" cy="414481"/>
          </a:xfrm>
        </p:grpSpPr>
        <p:sp>
          <p:nvSpPr>
            <p:cNvPr id="3" name="TextBox 2"/>
            <p:cNvSpPr txBox="1"/>
            <p:nvPr/>
          </p:nvSpPr>
          <p:spPr>
            <a:xfrm>
              <a:off x="4299337" y="5512821"/>
              <a:ext cx="3957857" cy="35891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defTabSz="4572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2801" b="1" noProof="0" dirty="0">
                  <a:solidFill>
                    <a:schemeClr val="accent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En general: B = 2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372692" y="5457253"/>
              <a:ext cx="301031" cy="253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1800" b="1" noProof="0" dirty="0">
                  <a:solidFill>
                    <a:schemeClr val="accent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t</a:t>
              </a:r>
            </a:p>
          </p:txBody>
        </p:sp>
      </p:grpSp>
      <p:sp>
        <p:nvSpPr>
          <p:cNvPr id="42" name="Title 41">
            <a:extLst>
              <a:ext uri="{FF2B5EF4-FFF2-40B4-BE49-F238E27FC236}">
                <a16:creationId xmlns:a16="http://schemas.microsoft.com/office/drawing/2014/main" id="{DAC61CDE-CDA8-6374-697C-91994280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Exponenciales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25FB687-78E6-28C0-7021-6CFE18E5F561}"/>
              </a:ext>
            </a:extLst>
          </p:cNvPr>
          <p:cNvSpPr txBox="1"/>
          <p:nvPr/>
        </p:nvSpPr>
        <p:spPr>
          <a:xfrm>
            <a:off x="9031798" y="1649668"/>
            <a:ext cx="94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 = 2</a:t>
            </a:r>
            <a:r>
              <a:rPr lang="es-EC" sz="1800" baseline="30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59E2ED0-D371-8C48-D2FC-981112CF1F4C}"/>
              </a:ext>
            </a:extLst>
          </p:cNvPr>
          <p:cNvSpPr txBox="1"/>
          <p:nvPr/>
        </p:nvSpPr>
        <p:spPr>
          <a:xfrm>
            <a:off x="9026208" y="2213317"/>
            <a:ext cx="94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 = 2</a:t>
            </a:r>
            <a:r>
              <a:rPr lang="es-EC" sz="1800" baseline="30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471ED81-2D00-B240-1E48-55AFDACC9585}"/>
              </a:ext>
            </a:extLst>
          </p:cNvPr>
          <p:cNvSpPr txBox="1"/>
          <p:nvPr/>
        </p:nvSpPr>
        <p:spPr>
          <a:xfrm>
            <a:off x="9016314" y="3283564"/>
            <a:ext cx="94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 = 2</a:t>
            </a:r>
            <a:r>
              <a:rPr lang="es-EC" sz="1800" baseline="30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366055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279FC-77AD-4F94-F70F-70508B43C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66E6FF46-5D32-4483-BB52-F7CCAE8A0A83}"/>
              </a:ext>
            </a:extLst>
          </p:cNvPr>
          <p:cNvSpPr/>
          <p:nvPr/>
        </p:nvSpPr>
        <p:spPr>
          <a:xfrm>
            <a:off x="9592371" y="2764730"/>
            <a:ext cx="212637" cy="203979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9C698A7-7342-58AE-609C-E64F2F0511A6}"/>
              </a:ext>
            </a:extLst>
          </p:cNvPr>
          <p:cNvSpPr txBox="1"/>
          <p:nvPr/>
        </p:nvSpPr>
        <p:spPr>
          <a:xfrm>
            <a:off x="9026208" y="2741335"/>
            <a:ext cx="94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 = 2</a:t>
            </a:r>
            <a:r>
              <a:rPr lang="es-EC" sz="1800" baseline="30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6F6A73A-C6C4-119E-4D77-6C33BC390705}"/>
              </a:ext>
            </a:extLst>
          </p:cNvPr>
          <p:cNvCxnSpPr>
            <a:cxnSpLocks/>
          </p:cNvCxnSpPr>
          <p:nvPr/>
        </p:nvCxnSpPr>
        <p:spPr>
          <a:xfrm>
            <a:off x="2150442" y="409784"/>
            <a:ext cx="1" cy="5746635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3C18D1-4381-EE7C-5CE3-361C7142F863}"/>
              </a:ext>
            </a:extLst>
          </p:cNvPr>
          <p:cNvCxnSpPr/>
          <p:nvPr/>
        </p:nvCxnSpPr>
        <p:spPr>
          <a:xfrm flipV="1">
            <a:off x="2150443" y="363068"/>
            <a:ext cx="1" cy="411968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5E72647-CF03-09BA-866B-2B5E7AB20218}"/>
              </a:ext>
            </a:extLst>
          </p:cNvPr>
          <p:cNvCxnSpPr/>
          <p:nvPr/>
        </p:nvCxnSpPr>
        <p:spPr>
          <a:xfrm flipH="1">
            <a:off x="2071578" y="916253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5DE27E-2B7C-BEB8-E205-1CB533A4E31D}"/>
              </a:ext>
            </a:extLst>
          </p:cNvPr>
          <p:cNvCxnSpPr/>
          <p:nvPr/>
        </p:nvCxnSpPr>
        <p:spPr>
          <a:xfrm flipH="1">
            <a:off x="2071578" y="1375460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679149-5D78-357D-0D39-9EC4BFCDF15D}"/>
              </a:ext>
            </a:extLst>
          </p:cNvPr>
          <p:cNvCxnSpPr/>
          <p:nvPr/>
        </p:nvCxnSpPr>
        <p:spPr>
          <a:xfrm flipH="1">
            <a:off x="2071578" y="1834666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1810EB-37CC-3479-FCCB-A4BFC2BCB457}"/>
              </a:ext>
            </a:extLst>
          </p:cNvPr>
          <p:cNvCxnSpPr/>
          <p:nvPr/>
        </p:nvCxnSpPr>
        <p:spPr>
          <a:xfrm flipH="1">
            <a:off x="2071578" y="2293872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B7454D-0BA7-89DF-2F54-97D0753B497D}"/>
              </a:ext>
            </a:extLst>
          </p:cNvPr>
          <p:cNvCxnSpPr/>
          <p:nvPr/>
        </p:nvCxnSpPr>
        <p:spPr>
          <a:xfrm flipH="1">
            <a:off x="2071578" y="2753078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7DD3FE2-E3D2-BB37-E844-7D0B98E6A2F9}"/>
              </a:ext>
            </a:extLst>
          </p:cNvPr>
          <p:cNvCxnSpPr/>
          <p:nvPr/>
        </p:nvCxnSpPr>
        <p:spPr>
          <a:xfrm flipH="1">
            <a:off x="2071578" y="3212285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6F9D62-49B3-A3BB-0A48-1E616D9F7471}"/>
              </a:ext>
            </a:extLst>
          </p:cNvPr>
          <p:cNvCxnSpPr/>
          <p:nvPr/>
        </p:nvCxnSpPr>
        <p:spPr>
          <a:xfrm flipH="1">
            <a:off x="2071578" y="3671491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89B4691-934E-C799-E89A-F98E81946159}"/>
              </a:ext>
            </a:extLst>
          </p:cNvPr>
          <p:cNvCxnSpPr/>
          <p:nvPr/>
        </p:nvCxnSpPr>
        <p:spPr>
          <a:xfrm flipH="1">
            <a:off x="2071578" y="4130697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E68F50-601D-779B-7ECA-0A1AD3481540}"/>
              </a:ext>
            </a:extLst>
          </p:cNvPr>
          <p:cNvCxnSpPr/>
          <p:nvPr/>
        </p:nvCxnSpPr>
        <p:spPr>
          <a:xfrm flipH="1">
            <a:off x="2071578" y="2753078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F175C0-7F86-2580-27C2-B21BBC5D8F60}"/>
              </a:ext>
            </a:extLst>
          </p:cNvPr>
          <p:cNvCxnSpPr/>
          <p:nvPr/>
        </p:nvCxnSpPr>
        <p:spPr>
          <a:xfrm flipH="1">
            <a:off x="2071578" y="3212285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5A4E749-46C7-C516-E6AD-50A5EB35A2CD}"/>
              </a:ext>
            </a:extLst>
          </p:cNvPr>
          <p:cNvCxnSpPr/>
          <p:nvPr/>
        </p:nvCxnSpPr>
        <p:spPr>
          <a:xfrm flipH="1">
            <a:off x="2071578" y="3671491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F43908-550A-7B71-0C60-2108EC23506A}"/>
              </a:ext>
            </a:extLst>
          </p:cNvPr>
          <p:cNvCxnSpPr/>
          <p:nvPr/>
        </p:nvCxnSpPr>
        <p:spPr>
          <a:xfrm flipH="1">
            <a:off x="2071578" y="4130697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F3111DD-CB34-E711-ECB9-57668F0BDD96}"/>
              </a:ext>
            </a:extLst>
          </p:cNvPr>
          <p:cNvCxnSpPr/>
          <p:nvPr/>
        </p:nvCxnSpPr>
        <p:spPr>
          <a:xfrm flipH="1">
            <a:off x="2071578" y="3212285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4265E1C-AC89-1E1C-7799-4FACFF3F9B20}"/>
              </a:ext>
            </a:extLst>
          </p:cNvPr>
          <p:cNvCxnSpPr/>
          <p:nvPr/>
        </p:nvCxnSpPr>
        <p:spPr>
          <a:xfrm flipH="1">
            <a:off x="2071578" y="3671491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B85DB9-E76B-3F93-F8FD-E3B0A11FA0B2}"/>
              </a:ext>
            </a:extLst>
          </p:cNvPr>
          <p:cNvCxnSpPr/>
          <p:nvPr/>
        </p:nvCxnSpPr>
        <p:spPr>
          <a:xfrm flipH="1">
            <a:off x="2071578" y="5049110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B02E085-0506-0D98-8F96-061407BBEEE9}"/>
              </a:ext>
            </a:extLst>
          </p:cNvPr>
          <p:cNvCxnSpPr/>
          <p:nvPr/>
        </p:nvCxnSpPr>
        <p:spPr>
          <a:xfrm flipH="1">
            <a:off x="2071578" y="4618838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37A3F08-E2F3-DAEB-5DE6-132F2C609F2B}"/>
              </a:ext>
            </a:extLst>
          </p:cNvPr>
          <p:cNvCxnSpPr/>
          <p:nvPr/>
        </p:nvCxnSpPr>
        <p:spPr>
          <a:xfrm flipH="1">
            <a:off x="2071578" y="5508316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5E02F2-2F8A-91CD-1515-27EA6F7F667F}"/>
              </a:ext>
            </a:extLst>
          </p:cNvPr>
          <p:cNvCxnSpPr/>
          <p:nvPr/>
        </p:nvCxnSpPr>
        <p:spPr>
          <a:xfrm flipH="1">
            <a:off x="2071578" y="5508316"/>
            <a:ext cx="216050" cy="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B803ABF-E7F8-0495-89A7-90D1540D6770}"/>
              </a:ext>
            </a:extLst>
          </p:cNvPr>
          <p:cNvCxnSpPr/>
          <p:nvPr/>
        </p:nvCxnSpPr>
        <p:spPr>
          <a:xfrm flipH="1">
            <a:off x="2150443" y="6162722"/>
            <a:ext cx="8022215" cy="0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3BCD08-F5ED-5811-2CAE-EF33B43A622B}"/>
              </a:ext>
            </a:extLst>
          </p:cNvPr>
          <p:cNvCxnSpPr/>
          <p:nvPr/>
        </p:nvCxnSpPr>
        <p:spPr>
          <a:xfrm>
            <a:off x="9997287" y="6160541"/>
            <a:ext cx="320976" cy="0"/>
          </a:xfrm>
          <a:prstGeom prst="straightConnector1">
            <a:avLst/>
          </a:prstGeom>
          <a:ln w="38100" cmpd="sng">
            <a:solidFill>
              <a:schemeClr val="bg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753D540-F1F6-B7C1-0E81-029994986D4E}"/>
              </a:ext>
            </a:extLst>
          </p:cNvPr>
          <p:cNvCxnSpPr/>
          <p:nvPr/>
        </p:nvCxnSpPr>
        <p:spPr>
          <a:xfrm flipV="1">
            <a:off x="3989332" y="6048394"/>
            <a:ext cx="0" cy="21605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BECC102-715B-3CF3-7208-317406101D32}"/>
              </a:ext>
            </a:extLst>
          </p:cNvPr>
          <p:cNvCxnSpPr/>
          <p:nvPr/>
        </p:nvCxnSpPr>
        <p:spPr>
          <a:xfrm flipV="1">
            <a:off x="7662982" y="6048394"/>
            <a:ext cx="0" cy="21605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C42777-42E5-1261-3C84-9677C0425561}"/>
              </a:ext>
            </a:extLst>
          </p:cNvPr>
          <p:cNvCxnSpPr/>
          <p:nvPr/>
        </p:nvCxnSpPr>
        <p:spPr>
          <a:xfrm flipV="1">
            <a:off x="6744569" y="6048394"/>
            <a:ext cx="0" cy="21605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22EAA4E-1AF9-C031-382F-80223F13C0C4}"/>
              </a:ext>
            </a:extLst>
          </p:cNvPr>
          <p:cNvCxnSpPr/>
          <p:nvPr/>
        </p:nvCxnSpPr>
        <p:spPr>
          <a:xfrm flipV="1">
            <a:off x="5826157" y="6048394"/>
            <a:ext cx="0" cy="21605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A3BAF41-D604-5ED5-6384-09D998540789}"/>
              </a:ext>
            </a:extLst>
          </p:cNvPr>
          <p:cNvCxnSpPr/>
          <p:nvPr/>
        </p:nvCxnSpPr>
        <p:spPr>
          <a:xfrm flipV="1">
            <a:off x="4907744" y="6048394"/>
            <a:ext cx="0" cy="21605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D306F3-354C-4D6D-2A29-83E54259FB4E}"/>
              </a:ext>
            </a:extLst>
          </p:cNvPr>
          <p:cNvCxnSpPr/>
          <p:nvPr/>
        </p:nvCxnSpPr>
        <p:spPr>
          <a:xfrm flipV="1">
            <a:off x="8581398" y="6048492"/>
            <a:ext cx="0" cy="21605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64D070-5C56-2757-26C1-320525DD6D6D}"/>
              </a:ext>
            </a:extLst>
          </p:cNvPr>
          <p:cNvCxnSpPr/>
          <p:nvPr/>
        </p:nvCxnSpPr>
        <p:spPr>
          <a:xfrm flipV="1">
            <a:off x="7662986" y="6048492"/>
            <a:ext cx="0" cy="21605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D87DF36-0B28-B245-26C7-52664CBAF611}"/>
              </a:ext>
            </a:extLst>
          </p:cNvPr>
          <p:cNvCxnSpPr/>
          <p:nvPr/>
        </p:nvCxnSpPr>
        <p:spPr>
          <a:xfrm flipV="1">
            <a:off x="6744573" y="6048492"/>
            <a:ext cx="0" cy="21605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4863D0C-3A29-EEA5-89C1-14C6E769580B}"/>
              </a:ext>
            </a:extLst>
          </p:cNvPr>
          <p:cNvCxnSpPr/>
          <p:nvPr/>
        </p:nvCxnSpPr>
        <p:spPr>
          <a:xfrm flipV="1">
            <a:off x="9499811" y="6048492"/>
            <a:ext cx="0" cy="216050"/>
          </a:xfrm>
          <a:prstGeom prst="line">
            <a:avLst/>
          </a:prstGeom>
          <a:ln w="1905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7494008-2AF5-73AB-B109-453262CDBC3F}"/>
              </a:ext>
            </a:extLst>
          </p:cNvPr>
          <p:cNvCxnSpPr/>
          <p:nvPr/>
        </p:nvCxnSpPr>
        <p:spPr>
          <a:xfrm flipH="1">
            <a:off x="2150443" y="5507352"/>
            <a:ext cx="1039525" cy="459206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E3A9BD7-CADD-1EE7-A703-321ED3E1ED65}"/>
              </a:ext>
            </a:extLst>
          </p:cNvPr>
          <p:cNvSpPr txBox="1"/>
          <p:nvPr/>
        </p:nvSpPr>
        <p:spPr>
          <a:xfrm>
            <a:off x="9134238" y="6124913"/>
            <a:ext cx="1493122" cy="50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70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tiempo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40EFE8-3A0F-638E-F23F-D0B5A9642A1D}"/>
              </a:ext>
            </a:extLst>
          </p:cNvPr>
          <p:cNvSpPr txBox="1"/>
          <p:nvPr/>
        </p:nvSpPr>
        <p:spPr>
          <a:xfrm rot="16200000">
            <a:off x="-231180" y="2734070"/>
            <a:ext cx="4097569" cy="507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70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Número de bacterias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CB6516D-A6AD-5956-79CB-F4B5EDA3E10B}"/>
              </a:ext>
            </a:extLst>
          </p:cNvPr>
          <p:cNvCxnSpPr/>
          <p:nvPr/>
        </p:nvCxnSpPr>
        <p:spPr>
          <a:xfrm flipH="1">
            <a:off x="4905680" y="1071301"/>
            <a:ext cx="421854" cy="1633803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670A7A-22B0-6B17-0B24-077F96A9C4AF}"/>
              </a:ext>
            </a:extLst>
          </p:cNvPr>
          <p:cNvCxnSpPr/>
          <p:nvPr/>
        </p:nvCxnSpPr>
        <p:spPr>
          <a:xfrm flipH="1">
            <a:off x="3952402" y="2705103"/>
            <a:ext cx="953277" cy="1912771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CABD929-967E-0BF1-C03F-3A016741CC9F}"/>
              </a:ext>
            </a:extLst>
          </p:cNvPr>
          <p:cNvCxnSpPr/>
          <p:nvPr/>
        </p:nvCxnSpPr>
        <p:spPr>
          <a:xfrm flipH="1">
            <a:off x="3189969" y="4617874"/>
            <a:ext cx="771597" cy="889478"/>
          </a:xfrm>
          <a:prstGeom prst="line">
            <a:avLst/>
          </a:prstGeom>
          <a:ln w="38100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5BB8672-A380-AADB-68DB-D81E39F9B3F8}"/>
              </a:ext>
            </a:extLst>
          </p:cNvPr>
          <p:cNvCxnSpPr/>
          <p:nvPr/>
        </p:nvCxnSpPr>
        <p:spPr>
          <a:xfrm>
            <a:off x="6047314" y="569895"/>
            <a:ext cx="0" cy="460019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5140288B-F40F-346E-D2EE-0436C744FD88}"/>
              </a:ext>
            </a:extLst>
          </p:cNvPr>
          <p:cNvCxnSpPr/>
          <p:nvPr/>
        </p:nvCxnSpPr>
        <p:spPr>
          <a:xfrm>
            <a:off x="7314291" y="558979"/>
            <a:ext cx="0" cy="473404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EA75733D-F9BD-CBE6-2E14-F2165ADA455C}"/>
              </a:ext>
            </a:extLst>
          </p:cNvPr>
          <p:cNvCxnSpPr/>
          <p:nvPr/>
        </p:nvCxnSpPr>
        <p:spPr>
          <a:xfrm>
            <a:off x="8859316" y="558979"/>
            <a:ext cx="0" cy="481086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2FE9123-8265-72DC-6387-1BD75AE8D73A}"/>
              </a:ext>
            </a:extLst>
          </p:cNvPr>
          <p:cNvCxnSpPr>
            <a:cxnSpLocks/>
          </p:cNvCxnSpPr>
          <p:nvPr/>
        </p:nvCxnSpPr>
        <p:spPr>
          <a:xfrm>
            <a:off x="6047314" y="1001851"/>
            <a:ext cx="44669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773C2346-4B61-6FFB-22F5-5316D0B21C45}"/>
              </a:ext>
            </a:extLst>
          </p:cNvPr>
          <p:cNvSpPr txBox="1"/>
          <p:nvPr/>
        </p:nvSpPr>
        <p:spPr>
          <a:xfrm>
            <a:off x="6132028" y="493902"/>
            <a:ext cx="1109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Tiempo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2A5B053-23EB-9EFD-4BD4-3670C0A956C1}"/>
              </a:ext>
            </a:extLst>
          </p:cNvPr>
          <p:cNvSpPr txBox="1"/>
          <p:nvPr/>
        </p:nvSpPr>
        <p:spPr>
          <a:xfrm>
            <a:off x="7041119" y="493902"/>
            <a:ext cx="1990679" cy="40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#Bacteria</a:t>
            </a:r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DCC6AC9-A3D0-05C8-03E4-46A2FECAB235}"/>
              </a:ext>
            </a:extLst>
          </p:cNvPr>
          <p:cNvCxnSpPr/>
          <p:nvPr/>
        </p:nvCxnSpPr>
        <p:spPr>
          <a:xfrm flipH="1">
            <a:off x="10161190" y="558979"/>
            <a:ext cx="11468" cy="476136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2F202DBA-1538-E05D-5AAF-AFE7A0E69A5E}"/>
              </a:ext>
            </a:extLst>
          </p:cNvPr>
          <p:cNvSpPr txBox="1"/>
          <p:nvPr/>
        </p:nvSpPr>
        <p:spPr>
          <a:xfrm>
            <a:off x="8954712" y="477237"/>
            <a:ext cx="1363552" cy="40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¿Patrón?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F314544-B220-0E9E-E317-BE55349DEC65}"/>
              </a:ext>
            </a:extLst>
          </p:cNvPr>
          <p:cNvSpPr txBox="1"/>
          <p:nvPr/>
        </p:nvSpPr>
        <p:spPr>
          <a:xfrm>
            <a:off x="6324046" y="1126903"/>
            <a:ext cx="717074" cy="2585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D69707A-9D2E-2204-F4AF-D50277CF16BC}"/>
              </a:ext>
            </a:extLst>
          </p:cNvPr>
          <p:cNvSpPr txBox="1"/>
          <p:nvPr/>
        </p:nvSpPr>
        <p:spPr>
          <a:xfrm>
            <a:off x="7856000" y="1122258"/>
            <a:ext cx="717074" cy="2585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8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81515175-BE88-C55F-1777-F3CE1F32B178}"/>
              </a:ext>
            </a:extLst>
          </p:cNvPr>
          <p:cNvSpPr txBox="1"/>
          <p:nvPr/>
        </p:nvSpPr>
        <p:spPr>
          <a:xfrm>
            <a:off x="9041503" y="1125327"/>
            <a:ext cx="94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 = 2</a:t>
            </a:r>
            <a:r>
              <a:rPr lang="es-EC" sz="1800" baseline="30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024B3C4-A8AA-DB87-CCF7-DB198D83EA30}"/>
              </a:ext>
            </a:extLst>
          </p:cNvPr>
          <p:cNvSpPr/>
          <p:nvPr/>
        </p:nvSpPr>
        <p:spPr>
          <a:xfrm>
            <a:off x="6324046" y="2779971"/>
            <a:ext cx="313746" cy="33761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405CA9D-814A-6372-ECAC-DC351DE297F7}"/>
              </a:ext>
            </a:extLst>
          </p:cNvPr>
          <p:cNvGrpSpPr/>
          <p:nvPr/>
        </p:nvGrpSpPr>
        <p:grpSpPr>
          <a:xfrm>
            <a:off x="6402066" y="5416757"/>
            <a:ext cx="3755709" cy="604367"/>
            <a:chOff x="4299337" y="5457253"/>
            <a:chExt cx="3957857" cy="4144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F18A8CB-2EE6-5331-1B78-01D45D8DFBB6}"/>
                </a:ext>
              </a:extLst>
            </p:cNvPr>
            <p:cNvSpPr txBox="1"/>
            <p:nvPr/>
          </p:nvSpPr>
          <p:spPr>
            <a:xfrm>
              <a:off x="4299337" y="5512821"/>
              <a:ext cx="3957857" cy="358913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defTabSz="4572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2801" b="1" noProof="0" dirty="0">
                  <a:solidFill>
                    <a:schemeClr val="accent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En general: B = 2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BC94493-9ABF-C174-26B5-1F9B2CC1E529}"/>
                </a:ext>
              </a:extLst>
            </p:cNvPr>
            <p:cNvSpPr/>
            <p:nvPr/>
          </p:nvSpPr>
          <p:spPr>
            <a:xfrm>
              <a:off x="7372692" y="5457253"/>
              <a:ext cx="301031" cy="253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1800" b="1" noProof="0" dirty="0">
                  <a:solidFill>
                    <a:schemeClr val="accent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t</a:t>
              </a:r>
            </a:p>
          </p:txBody>
        </p:sp>
      </p:grpSp>
      <p:sp>
        <p:nvSpPr>
          <p:cNvPr id="42" name="Title 41">
            <a:extLst>
              <a:ext uri="{FF2B5EF4-FFF2-40B4-BE49-F238E27FC236}">
                <a16:creationId xmlns:a16="http://schemas.microsoft.com/office/drawing/2014/main" id="{A0074535-B5B6-A1A5-150A-FC88C7E97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Exponenciales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79581EA-6047-076E-052C-82B65FB47519}"/>
              </a:ext>
            </a:extLst>
          </p:cNvPr>
          <p:cNvSpPr txBox="1"/>
          <p:nvPr/>
        </p:nvSpPr>
        <p:spPr>
          <a:xfrm>
            <a:off x="9031798" y="1649668"/>
            <a:ext cx="94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 = 2</a:t>
            </a:r>
            <a:r>
              <a:rPr lang="es-EC" sz="1800" baseline="30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E1A14F1-6BF9-6B38-4B4F-CD63CF07E100}"/>
              </a:ext>
            </a:extLst>
          </p:cNvPr>
          <p:cNvSpPr txBox="1"/>
          <p:nvPr/>
        </p:nvSpPr>
        <p:spPr>
          <a:xfrm>
            <a:off x="9026208" y="2213317"/>
            <a:ext cx="94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 = 2</a:t>
            </a:r>
            <a:r>
              <a:rPr lang="es-EC" sz="1800" baseline="30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431176D-0FAB-E4D6-A2D2-53F9CE7AB31B}"/>
              </a:ext>
            </a:extLst>
          </p:cNvPr>
          <p:cNvSpPr txBox="1"/>
          <p:nvPr/>
        </p:nvSpPr>
        <p:spPr>
          <a:xfrm>
            <a:off x="9016314" y="3283564"/>
            <a:ext cx="947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 = 2</a:t>
            </a:r>
            <a:r>
              <a:rPr lang="es-EC" sz="1800" baseline="30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C4D6BFD-694F-C98E-A16C-E2A9342810A6}"/>
              </a:ext>
            </a:extLst>
          </p:cNvPr>
          <p:cNvSpPr txBox="1"/>
          <p:nvPr/>
        </p:nvSpPr>
        <p:spPr>
          <a:xfrm>
            <a:off x="288707" y="988696"/>
            <a:ext cx="5570150" cy="3046988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Ahora que tenemos una expresión que rige el sistema, podemos responder a preguntas como: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2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807" indent="-285807" defTabSz="457291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Cuántas bacterias habrá a t = 5?</a:t>
            </a:r>
          </a:p>
          <a:p>
            <a:pPr marL="285807" indent="-285807" defTabSz="457291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s-EC" sz="2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807" indent="-285807" defTabSz="457291" fontAlgn="auto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Cuándo habrá 128 bacterias en el plato?</a:t>
            </a:r>
          </a:p>
        </p:txBody>
      </p:sp>
    </p:spTree>
    <p:extLst>
      <p:ext uri="{BB962C8B-B14F-4D97-AF65-F5344CB8AC3E}">
        <p14:creationId xmlns:p14="http://schemas.microsoft.com/office/powerpoint/2010/main" val="25936007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08107" y="1"/>
            <a:ext cx="7774199" cy="1205368"/>
          </a:xfrm>
          <a:prstGeom prst="rect">
            <a:avLst/>
          </a:prstGeom>
        </p:spPr>
        <p:txBody>
          <a:bodyPr vert="horz" lIns="91461" tIns="45731" rIns="91461" bIns="45731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91" fontAlgn="auto">
              <a:spcAft>
                <a:spcPts val="0"/>
              </a:spcAft>
            </a:pPr>
            <a:r>
              <a:rPr lang="es-EC" sz="4401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Logaritmos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522148" y="1205369"/>
            <a:ext cx="9146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b="1" noProof="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s-EC" sz="1800" baseline="30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</a:t>
            </a: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128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 = </a:t>
            </a:r>
            <a:r>
              <a:rPr lang="es-EC" sz="1800" b="1" noProof="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log</a:t>
            </a:r>
            <a:r>
              <a:rPr lang="es-EC" sz="1800" b="1" baseline="-25000" noProof="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s-EC" sz="1800" b="1" noProof="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128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F77C6C1-9150-5919-7A45-1BBC7E668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Exponenciales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32326C-BC8E-039F-1CB8-38F09CECAC45}"/>
              </a:ext>
            </a:extLst>
          </p:cNvPr>
          <p:cNvSpPr txBox="1"/>
          <p:nvPr/>
        </p:nvSpPr>
        <p:spPr>
          <a:xfrm>
            <a:off x="3002280" y="2172234"/>
            <a:ext cx="6126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Subir a una potencia (</a:t>
            </a:r>
            <a:r>
              <a:rPr lang="es-EC" sz="2000" b="1" noProof="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s-EC" sz="2000" b="1" baseline="30000" noProof="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☐</a:t>
            </a:r>
            <a:r>
              <a:rPr lang="es-EC" sz="2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) y tomar un logaritmo (</a:t>
            </a:r>
            <a:r>
              <a:rPr lang="es-EC" sz="2000" b="1" noProof="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log</a:t>
            </a:r>
            <a:r>
              <a:rPr lang="es-EC" sz="2000" b="1" baseline="-25000" noProof="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s-EC" sz="2000" b="1" noProof="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☐</a:t>
            </a:r>
            <a:r>
              <a:rPr lang="es-EC" sz="2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) son operaciones inversas.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Cada uno 'deshace' al otro.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5A513-DC24-4981-C83A-A6BD430067D3}"/>
              </a:ext>
            </a:extLst>
          </p:cNvPr>
          <p:cNvSpPr txBox="1"/>
          <p:nvPr/>
        </p:nvSpPr>
        <p:spPr>
          <a:xfrm>
            <a:off x="3002280" y="3344885"/>
            <a:ext cx="6126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 ej.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b="1" noProof="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s-EC" sz="1800" baseline="30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16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b="1" noProof="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Log</a:t>
            </a:r>
            <a:r>
              <a:rPr lang="es-EC" sz="1800" b="1" baseline="-25000" noProof="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 </a:t>
            </a: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 = 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3E7272-15CE-9F03-99E0-1DA7BC439112}"/>
              </a:ext>
            </a:extLst>
          </p:cNvPr>
          <p:cNvSpPr txBox="1"/>
          <p:nvPr/>
        </p:nvSpPr>
        <p:spPr>
          <a:xfrm>
            <a:off x="3002280" y="4425203"/>
            <a:ext cx="612648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base no tiene por qué ser 2, por supuesto: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20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 ej.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000" b="1" noProof="0" dirty="0">
                <a:solidFill>
                  <a:srgbClr val="008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  <a:r>
              <a:rPr lang="es-EC" sz="2000" baseline="30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5</a:t>
            </a:r>
            <a:r>
              <a:rPr lang="es-EC" sz="2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243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000" b="1" noProof="0" dirty="0">
                <a:solidFill>
                  <a:srgbClr val="008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log</a:t>
            </a:r>
            <a:r>
              <a:rPr lang="es-EC" sz="2000" b="1" baseline="-25000" noProof="0" dirty="0">
                <a:solidFill>
                  <a:srgbClr val="008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 </a:t>
            </a:r>
            <a:r>
              <a:rPr lang="es-EC" sz="2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243 = 5</a:t>
            </a:r>
          </a:p>
        </p:txBody>
      </p:sp>
    </p:spTree>
    <p:extLst>
      <p:ext uri="{BB962C8B-B14F-4D97-AF65-F5344CB8AC3E}">
        <p14:creationId xmlns:p14="http://schemas.microsoft.com/office/powerpoint/2010/main" val="163602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208107" y="1"/>
            <a:ext cx="7774199" cy="1205368"/>
          </a:xfrm>
          <a:prstGeom prst="rect">
            <a:avLst/>
          </a:prstGeom>
        </p:spPr>
        <p:txBody>
          <a:bodyPr vert="horz" lIns="91461" tIns="45731" rIns="91461" bIns="45731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91" fontAlgn="auto">
              <a:spcAft>
                <a:spcPts val="0"/>
              </a:spcAft>
            </a:pPr>
            <a:r>
              <a:rPr lang="es-EC" sz="4401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Logaritmos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13392" y="1667305"/>
            <a:ext cx="7709163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 GENERAL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2400" b="1" noProof="0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log</a:t>
            </a:r>
            <a:r>
              <a:rPr lang="es-EC" sz="2400" b="1" i="1" baseline="-250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</a:t>
            </a:r>
            <a:r>
              <a:rPr lang="es-EC" sz="2400" b="1" i="1" noProof="0" dirty="0">
                <a:solidFill>
                  <a:srgbClr val="66006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 es la potencia a la que necesitas subir </a:t>
            </a:r>
            <a:r>
              <a:rPr lang="es-EC" sz="2400" b="1" i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Para que la </a:t>
            </a:r>
            <a:r>
              <a:rPr lang="es-EC" sz="2400" b="1" i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respuesta sea B</a:t>
            </a:r>
            <a:r>
              <a:rPr lang="es-EC" sz="24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.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2400" b="1" noProof="0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2400" b="1" noProof="0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 err="1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Log</a:t>
            </a:r>
            <a:r>
              <a:rPr lang="es-EC" sz="2400" b="1" i="1" baseline="-25000" noProof="0" dirty="0" err="1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</a:t>
            </a:r>
            <a:r>
              <a:rPr lang="es-EC" sz="2400" b="1" i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B </a:t>
            </a: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 da el número que hay que ir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 el recuadro para que la ecuación sea correcta: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2400" b="1" noProof="0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i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</a:t>
            </a:r>
            <a:r>
              <a:rPr lang="es-EC" sz="2400" b="1" baseline="3000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☐</a:t>
            </a: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</a:t>
            </a:r>
            <a:r>
              <a:rPr lang="es-EC" sz="2400" b="1" i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CC1D10-8EB9-22DD-0A84-5ED12E10C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Exponenciales</a:t>
            </a:r>
          </a:p>
        </p:txBody>
      </p:sp>
    </p:spTree>
    <p:extLst>
      <p:ext uri="{BB962C8B-B14F-4D97-AF65-F5344CB8AC3E}">
        <p14:creationId xmlns:p14="http://schemas.microsoft.com/office/powerpoint/2010/main" val="22746305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7CED9-F9A4-7E08-7C98-A58F0C7C0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Exponenciales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229836" y="647859"/>
            <a:ext cx="9743440" cy="4527550"/>
          </a:xfrm>
        </p:spPr>
        <p:txBody>
          <a:bodyPr/>
          <a:lstStyle/>
          <a:p>
            <a:pPr marL="0" indent="0" algn="ctr">
              <a:buNone/>
            </a:pPr>
            <a:r>
              <a:rPr lang="es-EC" sz="32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Las exponenciales se aplican siempre que una cantidad creciente aumenta en una </a:t>
            </a:r>
            <a:r>
              <a:rPr lang="es-EC" sz="32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fracción fija</a:t>
            </a:r>
            <a:r>
              <a:rPr lang="es-EC" sz="32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en una </a:t>
            </a:r>
            <a:r>
              <a:rPr lang="es-EC" sz="3200" b="1" noProof="0" dirty="0">
                <a:solidFill>
                  <a:schemeClr val="accent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ventana de tiempo constante</a:t>
            </a:r>
            <a:r>
              <a:rPr lang="es-EC" sz="32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marL="0" indent="0" algn="ctr">
              <a:buNone/>
            </a:pPr>
            <a:endParaRPr lang="es-EC" sz="3200" b="1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 algn="ctr">
              <a:buNone/>
            </a:pPr>
            <a:r>
              <a:rPr lang="es-EC" sz="3200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Por ejemplo: La delincuencia violenta en los barrios pequeños crece </a:t>
            </a:r>
            <a:r>
              <a:rPr lang="es-EC" sz="32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 7%</a:t>
            </a:r>
            <a:r>
              <a:rPr lang="es-EC" sz="3200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C" sz="3200" b="1" noProof="0" dirty="0">
                <a:solidFill>
                  <a:schemeClr val="accent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anual</a:t>
            </a:r>
            <a:r>
              <a:rPr lang="es-EC" sz="3200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  <a:p>
            <a:pPr marL="0" indent="0" algn="ctr">
              <a:buNone/>
            </a:pPr>
            <a:endParaRPr lang="es-EC" sz="3200" b="1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747C6B-776B-FBFA-0B3D-DCE9EA578F3D}"/>
              </a:ext>
            </a:extLst>
          </p:cNvPr>
          <p:cNvGrpSpPr/>
          <p:nvPr/>
        </p:nvGrpSpPr>
        <p:grpSpPr>
          <a:xfrm>
            <a:off x="2255267" y="4064547"/>
            <a:ext cx="7103717" cy="1776593"/>
            <a:chOff x="2255267" y="4359187"/>
            <a:chExt cx="7103717" cy="177659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2A1687E-1AB9-9356-7199-D9C5DECEC296}"/>
                </a:ext>
              </a:extLst>
            </p:cNvPr>
            <p:cNvSpPr/>
            <p:nvPr/>
          </p:nvSpPr>
          <p:spPr>
            <a:xfrm>
              <a:off x="4683507" y="4359187"/>
              <a:ext cx="3182408" cy="6464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4572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3601" b="1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y = C × 1,07</a:t>
              </a:r>
              <a:r>
                <a:rPr lang="es-EC" sz="3601" b="1" baseline="30000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x</a:t>
              </a:r>
              <a:endParaRPr lang="es-EC" sz="3601" b="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B2976E8-841A-EE7F-34F8-4A4E19469C80}"/>
                </a:ext>
              </a:extLst>
            </p:cNvPr>
            <p:cNvSpPr txBox="1"/>
            <p:nvPr/>
          </p:nvSpPr>
          <p:spPr>
            <a:xfrm>
              <a:off x="4772654" y="5766448"/>
              <a:ext cx="2212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1800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Crimen al principio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A18695-E6E9-EB5A-6B65-813DFF6CD5B2}"/>
                </a:ext>
              </a:extLst>
            </p:cNvPr>
            <p:cNvSpPr txBox="1"/>
            <p:nvPr/>
          </p:nvSpPr>
          <p:spPr>
            <a:xfrm>
              <a:off x="2255267" y="5377213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1800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Crimen tras x años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1C73E8-FAD5-8B68-5947-E1526F636256}"/>
                </a:ext>
              </a:extLst>
            </p:cNvPr>
            <p:cNvSpPr txBox="1"/>
            <p:nvPr/>
          </p:nvSpPr>
          <p:spPr>
            <a:xfrm>
              <a:off x="7374145" y="5344939"/>
              <a:ext cx="1984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1800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Número de años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A7FED51-170C-6CFA-6755-B825AA66EC8E}"/>
                </a:ext>
              </a:extLst>
            </p:cNvPr>
            <p:cNvCxnSpPr/>
            <p:nvPr/>
          </p:nvCxnSpPr>
          <p:spPr>
            <a:xfrm flipV="1">
              <a:off x="3746352" y="5005668"/>
              <a:ext cx="861232" cy="400307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7F2B83E-BCCC-453C-2A48-99F0F9C66C9F}"/>
                </a:ext>
              </a:extLst>
            </p:cNvPr>
            <p:cNvCxnSpPr/>
            <p:nvPr/>
          </p:nvCxnSpPr>
          <p:spPr>
            <a:xfrm flipH="1" flipV="1">
              <a:off x="5698479" y="5117742"/>
              <a:ext cx="7178" cy="596615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BD23087-3CF2-24D6-D94D-C800BC7F79F5}"/>
                </a:ext>
              </a:extLst>
            </p:cNvPr>
            <p:cNvCxnSpPr/>
            <p:nvPr/>
          </p:nvCxnSpPr>
          <p:spPr>
            <a:xfrm flipH="1" flipV="1">
              <a:off x="7442477" y="4905187"/>
              <a:ext cx="366024" cy="439752"/>
            </a:xfrm>
            <a:prstGeom prst="straightConnector1">
              <a:avLst/>
            </a:prstGeom>
            <a:ln>
              <a:solidFill>
                <a:schemeClr val="bg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334E36A-7035-4454-EEFE-1AF3242DD0D3}"/>
              </a:ext>
            </a:extLst>
          </p:cNvPr>
          <p:cNvSpPr/>
          <p:nvPr/>
        </p:nvSpPr>
        <p:spPr>
          <a:xfrm>
            <a:off x="1528498" y="5906653"/>
            <a:ext cx="9146116" cy="461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>
                <a:solidFill>
                  <a:schemeClr val="accent3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¿Cuánto tiempo tardará en duplicarse la delincuencia?</a:t>
            </a:r>
          </a:p>
        </p:txBody>
      </p:sp>
    </p:spTree>
    <p:extLst>
      <p:ext uri="{BB962C8B-B14F-4D97-AF65-F5344CB8AC3E}">
        <p14:creationId xmlns:p14="http://schemas.microsoft.com/office/powerpoint/2010/main" val="90864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49825" y="538413"/>
            <a:ext cx="7664107" cy="1200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3601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Ejercicio: Cuánto tiempo tardará en duplicarse la delincuencia?</a:t>
            </a:r>
          </a:p>
        </p:txBody>
      </p:sp>
      <p:pic>
        <p:nvPicPr>
          <p:cNvPr id="4" name="Picture 3" descr="Captura de pantalla 2013-10-09 a 15.13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086" y="2370367"/>
            <a:ext cx="8873586" cy="3033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B23F69-0B66-2556-1AAA-DB7B20AE0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Exponenciales</a:t>
            </a:r>
          </a:p>
        </p:txBody>
      </p:sp>
    </p:spTree>
    <p:extLst>
      <p:ext uri="{BB962C8B-B14F-4D97-AF65-F5344CB8AC3E}">
        <p14:creationId xmlns:p14="http://schemas.microsoft.com/office/powerpoint/2010/main" val="674006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84D0E-B768-2987-FE17-08EAB45A7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>
                <a:solidFill>
                  <a:schemeClr val="bg1"/>
                </a:solidFill>
              </a:rPr>
              <a:t>Regresión lineal</a:t>
            </a:r>
            <a:endParaRPr lang="es-EC" noProof="0" dirty="0"/>
          </a:p>
        </p:txBody>
      </p:sp>
      <p:pic>
        <p:nvPicPr>
          <p:cNvPr id="4" name="Picture 3" descr="800px-Linear_regression.svg.png">
            <a:extLst>
              <a:ext uri="{FF2B5EF4-FFF2-40B4-BE49-F238E27FC236}">
                <a16:creationId xmlns:a16="http://schemas.microsoft.com/office/drawing/2014/main" id="{F862AD11-26B0-6688-A22F-758138CA4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159" y="1400111"/>
            <a:ext cx="6882447" cy="45424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1CE167-0A39-C0A5-4E07-BF624C0681C5}"/>
              </a:ext>
            </a:extLst>
          </p:cNvPr>
          <p:cNvSpPr txBox="1"/>
          <p:nvPr/>
        </p:nvSpPr>
        <p:spPr>
          <a:xfrm>
            <a:off x="236807" y="917062"/>
            <a:ext cx="5584873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8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Preguntas clave:</a:t>
            </a:r>
          </a:p>
          <a:p>
            <a:endParaRPr lang="es-EC" sz="2800" noProof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>
              <a:buAutoNum type="arabicPeriod"/>
            </a:pPr>
            <a:r>
              <a:rPr lang="es-EC" sz="2800" noProof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Cómo sabes cómo colocar la línea?</a:t>
            </a:r>
          </a:p>
          <a:p>
            <a:pPr marL="457200" indent="-457200">
              <a:buAutoNum type="arabicPeriod"/>
            </a:pPr>
            <a:endParaRPr lang="es-EC" sz="2800" noProof="0" dirty="0">
              <a:solidFill>
                <a:schemeClr val="bg1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200" indent="-457200">
              <a:buAutoNum type="arabicPeriod"/>
            </a:pPr>
            <a:r>
              <a:rPr lang="es-EC" sz="2800" noProof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Cómo sabes qué tan bien representa la línea los datos?</a:t>
            </a:r>
          </a:p>
        </p:txBody>
      </p:sp>
    </p:spTree>
    <p:extLst>
      <p:ext uri="{BB962C8B-B14F-4D97-AF65-F5344CB8AC3E}">
        <p14:creationId xmlns:p14="http://schemas.microsoft.com/office/powerpoint/2010/main" val="28458241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88A1B-3CB5-F0CC-CDF7-26DE526F5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0686B-D80C-89E0-79DC-D155C8BB2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>
                <a:solidFill>
                  <a:schemeClr val="bg1"/>
                </a:solidFill>
              </a:rPr>
              <a:t>Regresión lineal</a:t>
            </a:r>
            <a:endParaRPr lang="es-EC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EF1518-166B-9187-728F-BF78CF328A3F}"/>
              </a:ext>
            </a:extLst>
          </p:cNvPr>
          <p:cNvSpPr txBox="1"/>
          <p:nvPr/>
        </p:nvSpPr>
        <p:spPr>
          <a:xfrm>
            <a:off x="2418940" y="510486"/>
            <a:ext cx="736523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C" sz="28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Cómo sabes cómo colocar la línea?</a:t>
            </a:r>
          </a:p>
        </p:txBody>
      </p:sp>
      <p:pic>
        <p:nvPicPr>
          <p:cNvPr id="3" name="Picture 2" descr="800px-Linear_regression.svg.png">
            <a:extLst>
              <a:ext uri="{FF2B5EF4-FFF2-40B4-BE49-F238E27FC236}">
                <a16:creationId xmlns:a16="http://schemas.microsoft.com/office/drawing/2014/main" id="{1823AEBF-62DA-0A58-1ED7-176E11BB9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249" y="1780786"/>
            <a:ext cx="4996994" cy="329801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061863A-CEB5-C915-7FDD-9889291F88EF}"/>
              </a:ext>
            </a:extLst>
          </p:cNvPr>
          <p:cNvGrpSpPr/>
          <p:nvPr/>
        </p:nvGrpSpPr>
        <p:grpSpPr>
          <a:xfrm>
            <a:off x="8176312" y="1777953"/>
            <a:ext cx="3215717" cy="1569660"/>
            <a:chOff x="6966058" y="2147794"/>
            <a:chExt cx="3215717" cy="156966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BABDA8E-9174-F45B-C963-DEE9AAF7A244}"/>
                </a:ext>
              </a:extLst>
            </p:cNvPr>
            <p:cNvSpPr txBox="1"/>
            <p:nvPr/>
          </p:nvSpPr>
          <p:spPr>
            <a:xfrm>
              <a:off x="6966058" y="2147794"/>
              <a:ext cx="321571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C" sz="2400" b="1" noProof="0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The </a:t>
              </a:r>
              <a:r>
                <a:rPr lang="es-EC" sz="2400" b="1" noProof="0" dirty="0" err="1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modelled</a:t>
              </a:r>
              <a:r>
                <a:rPr lang="es-EC" sz="2400" b="1" noProof="0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 </a:t>
              </a:r>
              <a:r>
                <a:rPr lang="es-EC" sz="2400" b="1" noProof="0" dirty="0" err="1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relationship</a:t>
              </a:r>
              <a:r>
                <a:rPr lang="es-EC" sz="2400" b="1" noProof="0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:</a:t>
              </a:r>
            </a:p>
            <a:p>
              <a:pPr algn="ctr"/>
              <a:endParaRPr lang="es-EC" sz="2400" noProof="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  <a:p>
              <a:pPr algn="ctr"/>
              <a:r>
                <a:rPr lang="es-EC" sz="2400" b="1" noProof="0" dirty="0">
                  <a:solidFill>
                    <a:srgbClr val="FF0000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y = </a:t>
              </a:r>
              <a:r>
                <a:rPr lang="es-EC" sz="2400" b="1" noProof="0" dirty="0" err="1">
                  <a:solidFill>
                    <a:srgbClr val="FF0000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mx</a:t>
              </a:r>
              <a:r>
                <a:rPr lang="es-EC" sz="2400" b="1" noProof="0" dirty="0">
                  <a:solidFill>
                    <a:srgbClr val="FF0000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 + c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2E0672-BFF5-B408-5E89-1FDBA4FEE04F}"/>
                </a:ext>
              </a:extLst>
            </p:cNvPr>
            <p:cNvSpPr/>
            <p:nvPr/>
          </p:nvSpPr>
          <p:spPr>
            <a:xfrm>
              <a:off x="7882657" y="3194642"/>
              <a:ext cx="324128" cy="3847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C" b="1" noProof="0" dirty="0">
                  <a:solidFill>
                    <a:srgbClr val="FF0000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^</a:t>
              </a:r>
              <a:endParaRPr lang="es-EC" noProof="0" dirty="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067FED8-C412-E686-3230-32C32847F7FC}"/>
              </a:ext>
            </a:extLst>
          </p:cNvPr>
          <p:cNvSpPr txBox="1"/>
          <p:nvPr/>
        </p:nvSpPr>
        <p:spPr>
          <a:xfrm>
            <a:off x="6045450" y="1439169"/>
            <a:ext cx="76655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b="1" noProof="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8372B8D-3E50-5C7A-196F-776AA5A6E563}"/>
              </a:ext>
            </a:extLst>
          </p:cNvPr>
          <p:cNvCxnSpPr/>
          <p:nvPr/>
        </p:nvCxnSpPr>
        <p:spPr>
          <a:xfrm>
            <a:off x="4834624" y="3879246"/>
            <a:ext cx="0" cy="935814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49A4B28-FCCF-0A21-6756-6D555CB15522}"/>
              </a:ext>
            </a:extLst>
          </p:cNvPr>
          <p:cNvCxnSpPr/>
          <p:nvPr/>
        </p:nvCxnSpPr>
        <p:spPr>
          <a:xfrm flipH="1">
            <a:off x="3163638" y="3842111"/>
            <a:ext cx="1615441" cy="0"/>
          </a:xfrm>
          <a:prstGeom prst="line">
            <a:avLst/>
          </a:prstGeom>
          <a:ln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8CA282-5535-470D-24F2-6860B60C7C45}"/>
              </a:ext>
            </a:extLst>
          </p:cNvPr>
          <p:cNvCxnSpPr/>
          <p:nvPr/>
        </p:nvCxnSpPr>
        <p:spPr>
          <a:xfrm>
            <a:off x="4834625" y="3194642"/>
            <a:ext cx="0" cy="567374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52C63C-EB8D-79F6-7F98-D0471D99B010}"/>
              </a:ext>
            </a:extLst>
          </p:cNvPr>
          <p:cNvCxnSpPr/>
          <p:nvPr/>
        </p:nvCxnSpPr>
        <p:spPr>
          <a:xfrm flipH="1">
            <a:off x="3163638" y="3179788"/>
            <a:ext cx="1615441" cy="0"/>
          </a:xfrm>
          <a:prstGeom prst="line">
            <a:avLst/>
          </a:prstGeom>
          <a:ln>
            <a:solidFill>
              <a:srgbClr val="D99694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9993E7B-FA37-F85A-2800-14F150A0719B}"/>
              </a:ext>
            </a:extLst>
          </p:cNvPr>
          <p:cNvSpPr/>
          <p:nvPr/>
        </p:nvSpPr>
        <p:spPr>
          <a:xfrm>
            <a:off x="4594816" y="4847969"/>
            <a:ext cx="479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C" sz="2400" b="1" noProof="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x</a:t>
            </a:r>
            <a:r>
              <a:rPr lang="es-EC" sz="2400" b="1" baseline="-25000" noProof="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endParaRPr lang="es-EC" sz="2400" baseline="-25000" noProof="0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F6A8E8-3D66-1733-280B-D3BC325B33AA}"/>
              </a:ext>
            </a:extLst>
          </p:cNvPr>
          <p:cNvSpPr/>
          <p:nvPr/>
        </p:nvSpPr>
        <p:spPr>
          <a:xfrm>
            <a:off x="2533675" y="3514727"/>
            <a:ext cx="476412" cy="461665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>
            <a:spAutoFit/>
          </a:bodyPr>
          <a:lstStyle/>
          <a:p>
            <a:pPr algn="ctr"/>
            <a:r>
              <a:rPr lang="es-EC" sz="2400" b="1" noProof="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</a:t>
            </a:r>
            <a:r>
              <a:rPr lang="es-EC" sz="2400" b="1" baseline="-25000" noProof="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endParaRPr lang="es-EC" sz="2400" baseline="-25000" noProof="0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2D1ECB-ED72-AB3C-D813-43BE7038D6B5}"/>
              </a:ext>
            </a:extLst>
          </p:cNvPr>
          <p:cNvSpPr/>
          <p:nvPr/>
        </p:nvSpPr>
        <p:spPr>
          <a:xfrm>
            <a:off x="2535698" y="2904393"/>
            <a:ext cx="476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C" sz="2400" b="1" noProof="0" dirty="0">
                <a:solidFill>
                  <a:srgbClr val="FF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</a:t>
            </a:r>
            <a:r>
              <a:rPr lang="es-EC" sz="2400" b="1" baseline="-25000" noProof="0" dirty="0">
                <a:solidFill>
                  <a:srgbClr val="FF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endParaRPr lang="es-EC" sz="2400" baseline="-25000" noProof="0" dirty="0">
              <a:solidFill>
                <a:srgbClr val="FF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A0AF65-F543-295B-AF52-DD48C46D7782}"/>
              </a:ext>
            </a:extLst>
          </p:cNvPr>
          <p:cNvSpPr/>
          <p:nvPr/>
        </p:nvSpPr>
        <p:spPr>
          <a:xfrm>
            <a:off x="2572556" y="2825310"/>
            <a:ext cx="324128" cy="3847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b="1" noProof="0" dirty="0">
                <a:solidFill>
                  <a:srgbClr val="FF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^</a:t>
            </a:r>
            <a:endParaRPr lang="es-EC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622F2B-72D8-9DE7-78E3-CDBD489D5C34}"/>
              </a:ext>
            </a:extLst>
          </p:cNvPr>
          <p:cNvSpPr/>
          <p:nvPr/>
        </p:nvSpPr>
        <p:spPr>
          <a:xfrm>
            <a:off x="8946440" y="3976392"/>
            <a:ext cx="16754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C" sz="24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</a:t>
            </a:r>
            <a:r>
              <a:rPr lang="es-EC" sz="2400" b="1" baseline="-250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24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y</a:t>
            </a:r>
            <a:r>
              <a:rPr lang="es-EC" sz="2400" b="1" baseline="-250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24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– y</a:t>
            </a:r>
            <a:r>
              <a:rPr lang="es-EC" sz="2400" b="1" baseline="-250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52D8BF-98D2-FCE7-3F49-792F03DA16E9}"/>
              </a:ext>
            </a:extLst>
          </p:cNvPr>
          <p:cNvGrpSpPr/>
          <p:nvPr/>
        </p:nvGrpSpPr>
        <p:grpSpPr>
          <a:xfrm>
            <a:off x="1807249" y="5644572"/>
            <a:ext cx="9144000" cy="687582"/>
            <a:chOff x="1225296" y="5565840"/>
            <a:chExt cx="9144000" cy="68758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B89312-B7F4-FFFC-8A25-96DB81E434E4}"/>
                </a:ext>
              </a:extLst>
            </p:cNvPr>
            <p:cNvSpPr/>
            <p:nvPr/>
          </p:nvSpPr>
          <p:spPr>
            <a:xfrm>
              <a:off x="1225296" y="5565840"/>
              <a:ext cx="91440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EC" sz="2800" b="1" noProof="0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La regresión minimiza:	r</a:t>
              </a:r>
              <a:r>
                <a:rPr lang="es-EC" sz="2800" b="1" baseline="-25000" noProof="0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1</a:t>
              </a:r>
              <a:r>
                <a:rPr lang="es-EC" sz="2800" b="1" baseline="30000" noProof="0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2</a:t>
              </a:r>
              <a:r>
                <a:rPr lang="es-EC" sz="2800" b="1" noProof="0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 + ... + r</a:t>
              </a:r>
              <a:r>
                <a:rPr lang="es-EC" sz="2800" b="1" baseline="-25000" noProof="0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n</a:t>
              </a:r>
              <a:r>
                <a:rPr lang="es-EC" sz="2800" b="1" baseline="30000" noProof="0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2</a:t>
              </a:r>
              <a:r>
                <a:rPr lang="es-EC" sz="2800" b="1" noProof="0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    OR    Σ r</a:t>
              </a:r>
              <a:r>
                <a:rPr lang="es-EC" sz="2800" b="1" baseline="-25000" noProof="0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i</a:t>
              </a:r>
              <a:r>
                <a:rPr lang="es-EC" sz="2800" b="1" baseline="30000" noProof="0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EE8B600-6C42-6ACF-3BA4-85CBC694C998}"/>
                </a:ext>
              </a:extLst>
            </p:cNvPr>
            <p:cNvSpPr/>
            <p:nvPr/>
          </p:nvSpPr>
          <p:spPr>
            <a:xfrm>
              <a:off x="9354886" y="5730202"/>
              <a:ext cx="2584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C" sz="2800" b="1" baseline="-25000" noProof="0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i</a:t>
              </a:r>
              <a:endParaRPr lang="es-EC" sz="2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8E7A5B9-7FD6-D173-86DA-BF15D47BBBE0}"/>
              </a:ext>
            </a:extLst>
          </p:cNvPr>
          <p:cNvSpPr/>
          <p:nvPr/>
        </p:nvSpPr>
        <p:spPr>
          <a:xfrm>
            <a:off x="5000338" y="3247496"/>
            <a:ext cx="5567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2400" b="1" noProof="0" dirty="0">
                <a:solidFill>
                  <a:srgbClr val="66006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</a:t>
            </a:r>
            <a:r>
              <a:rPr lang="es-EC" sz="2400" b="1" baseline="-25000" noProof="0" dirty="0">
                <a:solidFill>
                  <a:srgbClr val="66006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endParaRPr lang="es-EC" sz="24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2FD5F1-ADC2-BADA-C2DF-B153EE353931}"/>
              </a:ext>
            </a:extLst>
          </p:cNvPr>
          <p:cNvSpPr/>
          <p:nvPr/>
        </p:nvSpPr>
        <p:spPr>
          <a:xfrm>
            <a:off x="9484088" y="384211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b="1" noProof="0" dirty="0">
                <a:solidFill>
                  <a:srgbClr val="660066"/>
                </a:solidFill>
              </a:rPr>
              <a:t>^</a:t>
            </a:r>
            <a:endParaRPr lang="es-EC" noProof="0" dirty="0">
              <a:solidFill>
                <a:srgbClr val="66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41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040E3-A4F3-42FA-CAB7-702FEFA2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Dos tipos de estadísticas.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8C5484-9891-FE6E-23E9-C0AF7C123858}"/>
              </a:ext>
            </a:extLst>
          </p:cNvPr>
          <p:cNvSpPr txBox="1"/>
          <p:nvPr/>
        </p:nvSpPr>
        <p:spPr>
          <a:xfrm>
            <a:off x="216342" y="1121088"/>
            <a:ext cx="624101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ESTADÍSTICA DESCRIPTIVA</a:t>
            </a:r>
          </a:p>
          <a:p>
            <a:pPr algn="ctr"/>
            <a:r>
              <a:rPr lang="es-EC" sz="2400" noProof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describe los datos.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85B414-93E2-A5FA-A9D2-2667584E14D7}"/>
              </a:ext>
            </a:extLst>
          </p:cNvPr>
          <p:cNvSpPr txBox="1"/>
          <p:nvPr/>
        </p:nvSpPr>
        <p:spPr>
          <a:xfrm>
            <a:off x="6457355" y="1121088"/>
            <a:ext cx="476877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ESTADÍSTICA INFERENCIAL</a:t>
            </a:r>
          </a:p>
          <a:p>
            <a:pPr algn="ctr"/>
            <a:r>
              <a:rPr lang="es-EC" sz="2400" noProof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Analiza una muestra </a:t>
            </a:r>
          </a:p>
          <a:p>
            <a:pPr algn="ctr"/>
            <a:r>
              <a:rPr lang="es-EC" sz="2400" noProof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para inferir sobre los datos.</a:t>
            </a:r>
          </a:p>
        </p:txBody>
      </p:sp>
      <p:pic>
        <p:nvPicPr>
          <p:cNvPr id="2054" name="Picture 6" descr="undefined">
            <a:extLst>
              <a:ext uri="{FF2B5EF4-FFF2-40B4-BE49-F238E27FC236}">
                <a16:creationId xmlns:a16="http://schemas.microsoft.com/office/drawing/2014/main" id="{F67FD847-F4E9-AE33-E39A-278A6FCA1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426" y="2379555"/>
            <a:ext cx="3871432" cy="387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ertical box plot by group with data points using the R stripchart function">
            <a:extLst>
              <a:ext uri="{FF2B5EF4-FFF2-40B4-BE49-F238E27FC236}">
                <a16:creationId xmlns:a16="http://schemas.microsoft.com/office/drawing/2014/main" id="{83BCD127-07ED-732D-F2DF-D022A8889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33" y="1967333"/>
            <a:ext cx="4283654" cy="428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67414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28086-F053-8875-17FC-C1CB53709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0AAB0-4467-B2F0-C301-3EFC49C7B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>
                <a:solidFill>
                  <a:schemeClr val="bg1"/>
                </a:solidFill>
              </a:rPr>
              <a:t>Regresión lineal</a:t>
            </a:r>
            <a:endParaRPr lang="es-EC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C8A131-6753-9DEA-744D-5B7A6B80C2B5}"/>
              </a:ext>
            </a:extLst>
          </p:cNvPr>
          <p:cNvSpPr txBox="1"/>
          <p:nvPr/>
        </p:nvSpPr>
        <p:spPr>
          <a:xfrm>
            <a:off x="2418940" y="510486"/>
            <a:ext cx="73652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Cómo sabes qué tan bien representa la línea los datos?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D196330-4A9B-CABC-D53D-8E0FF7BF38AF}"/>
              </a:ext>
            </a:extLst>
          </p:cNvPr>
          <p:cNvCxnSpPr/>
          <p:nvPr/>
        </p:nvCxnSpPr>
        <p:spPr>
          <a:xfrm>
            <a:off x="2583144" y="2284173"/>
            <a:ext cx="0" cy="3037685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506DD689-C418-90AF-8DE8-E772F675ABD2}"/>
              </a:ext>
            </a:extLst>
          </p:cNvPr>
          <p:cNvCxnSpPr/>
          <p:nvPr/>
        </p:nvCxnSpPr>
        <p:spPr>
          <a:xfrm>
            <a:off x="6441417" y="2284173"/>
            <a:ext cx="0" cy="3037685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83CBDE0-19A7-A081-5BFE-762CBB25B481}"/>
              </a:ext>
            </a:extLst>
          </p:cNvPr>
          <p:cNvCxnSpPr/>
          <p:nvPr/>
        </p:nvCxnSpPr>
        <p:spPr>
          <a:xfrm flipH="1">
            <a:off x="2364214" y="5143608"/>
            <a:ext cx="3093023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A1FBAC6-0D8E-F0D8-B389-0F5F8A7BD043}"/>
              </a:ext>
            </a:extLst>
          </p:cNvPr>
          <p:cNvCxnSpPr/>
          <p:nvPr/>
        </p:nvCxnSpPr>
        <p:spPr>
          <a:xfrm flipH="1">
            <a:off x="6229914" y="5117758"/>
            <a:ext cx="3093023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FBC6633-F8A4-550F-10C8-6206F46EEA84}"/>
              </a:ext>
            </a:extLst>
          </p:cNvPr>
          <p:cNvSpPr/>
          <p:nvPr/>
        </p:nvSpPr>
        <p:spPr>
          <a:xfrm>
            <a:off x="3132712" y="3420520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9310DEB-D7FC-4BE3-4DDB-7F0FF361A614}"/>
              </a:ext>
            </a:extLst>
          </p:cNvPr>
          <p:cNvSpPr/>
          <p:nvPr/>
        </p:nvSpPr>
        <p:spPr>
          <a:xfrm>
            <a:off x="3760414" y="4174515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435A3A7-BE38-3659-313F-E9E8952D7D29}"/>
              </a:ext>
            </a:extLst>
          </p:cNvPr>
          <p:cNvSpPr/>
          <p:nvPr/>
        </p:nvSpPr>
        <p:spPr>
          <a:xfrm>
            <a:off x="3645302" y="297489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543D1CA-772C-066D-D9D4-873CF422121D}"/>
              </a:ext>
            </a:extLst>
          </p:cNvPr>
          <p:cNvSpPr/>
          <p:nvPr/>
        </p:nvSpPr>
        <p:spPr>
          <a:xfrm>
            <a:off x="4183730" y="3721462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EA0463C-006A-9C97-1162-17A2B60B6F21}"/>
              </a:ext>
            </a:extLst>
          </p:cNvPr>
          <p:cNvSpPr/>
          <p:nvPr/>
        </p:nvSpPr>
        <p:spPr>
          <a:xfrm>
            <a:off x="4336130" y="297489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DCE445E3-316B-B9CF-4933-DBE0FAA49E1D}"/>
              </a:ext>
            </a:extLst>
          </p:cNvPr>
          <p:cNvSpPr/>
          <p:nvPr/>
        </p:nvSpPr>
        <p:spPr>
          <a:xfrm>
            <a:off x="4640620" y="4397617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03E7266-B844-BE77-1E15-9BC541A0A483}"/>
              </a:ext>
            </a:extLst>
          </p:cNvPr>
          <p:cNvSpPr/>
          <p:nvPr/>
        </p:nvSpPr>
        <p:spPr>
          <a:xfrm>
            <a:off x="4904110" y="3428236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428787F-1EE5-E474-F978-A4BE8A34B214}"/>
              </a:ext>
            </a:extLst>
          </p:cNvPr>
          <p:cNvSpPr/>
          <p:nvPr/>
        </p:nvSpPr>
        <p:spPr>
          <a:xfrm>
            <a:off x="2869382" y="4167088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29368E0-F0ED-7944-369D-78DC13F1208D}"/>
              </a:ext>
            </a:extLst>
          </p:cNvPr>
          <p:cNvSpPr/>
          <p:nvPr/>
        </p:nvSpPr>
        <p:spPr>
          <a:xfrm>
            <a:off x="5056510" y="297489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480D7EE-B286-9554-566F-532F51629E15}"/>
              </a:ext>
            </a:extLst>
          </p:cNvPr>
          <p:cNvSpPr/>
          <p:nvPr/>
        </p:nvSpPr>
        <p:spPr>
          <a:xfrm>
            <a:off x="8988740" y="2744365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94F7AB05-FEA6-4598-0B18-E01499BE07D4}"/>
              </a:ext>
            </a:extLst>
          </p:cNvPr>
          <p:cNvSpPr/>
          <p:nvPr/>
        </p:nvSpPr>
        <p:spPr>
          <a:xfrm>
            <a:off x="7819205" y="4174515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DF18A2C-BE0A-D4A7-F779-3790D589E0B2}"/>
              </a:ext>
            </a:extLst>
          </p:cNvPr>
          <p:cNvSpPr/>
          <p:nvPr/>
        </p:nvSpPr>
        <p:spPr>
          <a:xfrm>
            <a:off x="7778364" y="3725031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7B1CA18-F585-741D-D4F2-0A7DF54AC2C5}"/>
              </a:ext>
            </a:extLst>
          </p:cNvPr>
          <p:cNvSpPr/>
          <p:nvPr/>
        </p:nvSpPr>
        <p:spPr>
          <a:xfrm>
            <a:off x="8242521" y="3721462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3275BCA-AE30-0714-A931-3D0CA47A782B}"/>
              </a:ext>
            </a:extLst>
          </p:cNvPr>
          <p:cNvSpPr/>
          <p:nvPr/>
        </p:nvSpPr>
        <p:spPr>
          <a:xfrm>
            <a:off x="8394921" y="297489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9BFC059-1892-7859-B209-893EB2FD5384}"/>
              </a:ext>
            </a:extLst>
          </p:cNvPr>
          <p:cNvSpPr/>
          <p:nvPr/>
        </p:nvSpPr>
        <p:spPr>
          <a:xfrm>
            <a:off x="7553854" y="4249075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C4C3D0F-A174-7CFD-273F-8ECD98ABD6A0}"/>
              </a:ext>
            </a:extLst>
          </p:cNvPr>
          <p:cNvSpPr/>
          <p:nvPr/>
        </p:nvSpPr>
        <p:spPr>
          <a:xfrm>
            <a:off x="8288937" y="3353965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67DB897-C181-999F-D949-AFCDFD91C44F}"/>
              </a:ext>
            </a:extLst>
          </p:cNvPr>
          <p:cNvSpPr/>
          <p:nvPr/>
        </p:nvSpPr>
        <p:spPr>
          <a:xfrm>
            <a:off x="7156381" y="453487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3C83E435-1269-223C-A2BD-4382D2190A05}"/>
              </a:ext>
            </a:extLst>
          </p:cNvPr>
          <p:cNvSpPr/>
          <p:nvPr/>
        </p:nvSpPr>
        <p:spPr>
          <a:xfrm>
            <a:off x="9115301" y="297489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CCF8F67-6C81-F63E-F507-2263E6D63857}"/>
              </a:ext>
            </a:extLst>
          </p:cNvPr>
          <p:cNvCxnSpPr/>
          <p:nvPr/>
        </p:nvCxnSpPr>
        <p:spPr>
          <a:xfrm flipV="1">
            <a:off x="2721102" y="3465976"/>
            <a:ext cx="2572750" cy="48186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62D21E3-68F7-1D71-1D02-1C6298421D7D}"/>
              </a:ext>
            </a:extLst>
          </p:cNvPr>
          <p:cNvCxnSpPr/>
          <p:nvPr/>
        </p:nvCxnSpPr>
        <p:spPr>
          <a:xfrm flipV="1">
            <a:off x="7156381" y="2640674"/>
            <a:ext cx="2001296" cy="206865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9968113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4B9086-DF6C-07CD-93EF-1050A836E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5C605-5BC3-1C2A-2338-136EBAB9B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>
                <a:solidFill>
                  <a:schemeClr val="bg1"/>
                </a:solidFill>
              </a:rPr>
              <a:t>Regresión lineal</a:t>
            </a:r>
            <a:endParaRPr lang="es-EC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221479-7562-530B-3F00-85AFD4A60D47}"/>
              </a:ext>
            </a:extLst>
          </p:cNvPr>
          <p:cNvSpPr txBox="1"/>
          <p:nvPr/>
        </p:nvSpPr>
        <p:spPr>
          <a:xfrm>
            <a:off x="2418940" y="510486"/>
            <a:ext cx="73652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Cómo sabes qué tan bien representa la línea los datos?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7D231C-34CE-F716-2FF4-7C653D32AB78}"/>
              </a:ext>
            </a:extLst>
          </p:cNvPr>
          <p:cNvSpPr txBox="1"/>
          <p:nvPr/>
        </p:nvSpPr>
        <p:spPr>
          <a:xfrm>
            <a:off x="1523206" y="1870729"/>
            <a:ext cx="9144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n-US" sz="3200" b="1" dirty="0" err="1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Coeficiente</a:t>
            </a:r>
            <a:r>
              <a:rPr lang="en-US" sz="32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de </a:t>
            </a:r>
            <a:r>
              <a:rPr lang="en-US" sz="3200" b="1" dirty="0" err="1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determinación</a:t>
            </a:r>
            <a:r>
              <a:rPr lang="en-US" sz="32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R</a:t>
            </a:r>
            <a:r>
              <a:rPr lang="en-US" sz="3200" b="1" baseline="300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n-US" sz="32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Value</a:t>
            </a:r>
          </a:p>
          <a:p>
            <a:pPr algn="ctr" defTabSz="457200"/>
            <a:endParaRPr lang="en-US" sz="3200" b="1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00"/>
            <a:r>
              <a:rPr lang="es" sz="28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Variación alrededor de la línea </a:t>
            </a:r>
            <a:r>
              <a:rPr lang="en-US" sz="28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:________</a:t>
            </a:r>
          </a:p>
          <a:p>
            <a:pPr algn="ctr" defTabSz="457200"/>
            <a:endParaRPr lang="en-US" sz="2800" b="1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00"/>
            <a:r>
              <a:rPr lang="es" sz="28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Variación total</a:t>
            </a:r>
            <a:r>
              <a:rPr lang="en-US" sz="28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:_________________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FFB79AC-6A68-25F0-0EB4-6923D71E2D06}"/>
              </a:ext>
            </a:extLst>
          </p:cNvPr>
          <p:cNvGrpSpPr/>
          <p:nvPr/>
        </p:nvGrpSpPr>
        <p:grpSpPr>
          <a:xfrm>
            <a:off x="8092023" y="2850619"/>
            <a:ext cx="868912" cy="734980"/>
            <a:chOff x="7360503" y="2850619"/>
            <a:chExt cx="868912" cy="73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0FF5ECC-9BEC-7DA9-44DB-D085DBD5B8F3}"/>
                </a:ext>
              </a:extLst>
            </p:cNvPr>
            <p:cNvSpPr/>
            <p:nvPr/>
          </p:nvSpPr>
          <p:spPr>
            <a:xfrm>
              <a:off x="7360503" y="2850619"/>
              <a:ext cx="86891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457200"/>
              <a:r>
                <a:rPr lang="en-US" sz="2800" b="1" dirty="0" err="1">
                  <a:solidFill>
                    <a:srgbClr val="66006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Σ</a:t>
              </a:r>
              <a:r>
                <a:rPr lang="en-US" sz="2800" b="1" dirty="0">
                  <a:solidFill>
                    <a:srgbClr val="66006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 r</a:t>
              </a:r>
              <a:r>
                <a:rPr lang="en-US" sz="2800" b="1" baseline="-25000" dirty="0">
                  <a:solidFill>
                    <a:srgbClr val="66006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i</a:t>
              </a:r>
              <a:r>
                <a:rPr lang="en-US" sz="2800" b="1" baseline="30000" dirty="0">
                  <a:solidFill>
                    <a:srgbClr val="66006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2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1F49FFF-4FDD-C4CB-E140-F86BD5770464}"/>
                </a:ext>
              </a:extLst>
            </p:cNvPr>
            <p:cNvSpPr/>
            <p:nvPr/>
          </p:nvSpPr>
          <p:spPr>
            <a:xfrm>
              <a:off x="7474417" y="3062379"/>
              <a:ext cx="2584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/>
              <a:r>
                <a:rPr lang="en-US" sz="2800" b="1" baseline="-25000" dirty="0" err="1">
                  <a:solidFill>
                    <a:srgbClr val="66006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i</a:t>
              </a:r>
              <a:endParaRPr lang="en-US" sz="280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B86A88E-F42F-EC61-19B6-A1D13D3C2F30}"/>
              </a:ext>
            </a:extLst>
          </p:cNvPr>
          <p:cNvSpPr/>
          <p:nvPr/>
        </p:nvSpPr>
        <p:spPr>
          <a:xfrm>
            <a:off x="5967777" y="3660387"/>
            <a:ext cx="3352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n-US" sz="2400" b="1" dirty="0">
                <a:solidFill>
                  <a:srgbClr val="66006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(y</a:t>
            </a:r>
            <a:r>
              <a:rPr lang="en-US" sz="2400" b="1" baseline="-25000" dirty="0">
                <a:solidFill>
                  <a:srgbClr val="66006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n-US" sz="2400" b="1" dirty="0">
                <a:solidFill>
                  <a:srgbClr val="66006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– y)</a:t>
            </a:r>
            <a:r>
              <a:rPr lang="en-US" sz="2400" b="1" baseline="30000" dirty="0">
                <a:solidFill>
                  <a:srgbClr val="66006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n-US" sz="2400" b="1" dirty="0">
                <a:solidFill>
                  <a:srgbClr val="66006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+ ... + (</a:t>
            </a:r>
            <a:r>
              <a:rPr lang="en-US" sz="2400" b="1" dirty="0" err="1">
                <a:solidFill>
                  <a:srgbClr val="66006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</a:t>
            </a:r>
            <a:r>
              <a:rPr lang="en-US" sz="2400" b="1" baseline="-25000" dirty="0" err="1">
                <a:solidFill>
                  <a:srgbClr val="66006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</a:t>
            </a:r>
            <a:r>
              <a:rPr lang="en-US" sz="2400" b="1" dirty="0">
                <a:solidFill>
                  <a:srgbClr val="66006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– y)</a:t>
            </a:r>
            <a:r>
              <a:rPr lang="en-US" sz="2400" b="1" baseline="30000" dirty="0">
                <a:solidFill>
                  <a:srgbClr val="66006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2FB6B-418F-7C2D-A894-0581532BA2D1}"/>
              </a:ext>
            </a:extLst>
          </p:cNvPr>
          <p:cNvSpPr txBox="1"/>
          <p:nvPr/>
        </p:nvSpPr>
        <p:spPr>
          <a:xfrm>
            <a:off x="6894903" y="4188699"/>
            <a:ext cx="902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" sz="1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</a:t>
            </a:r>
          </a:p>
          <a:p>
            <a:pPr algn="ctr"/>
            <a:r>
              <a:rPr lang="es" sz="1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media</a:t>
            </a:r>
          </a:p>
          <a:p>
            <a:pPr algn="ctr"/>
            <a:r>
              <a:rPr lang="es" sz="1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E722B12-A727-A1A8-A523-E0CB8D614838}"/>
              </a:ext>
            </a:extLst>
          </p:cNvPr>
          <p:cNvCxnSpPr/>
          <p:nvPr/>
        </p:nvCxnSpPr>
        <p:spPr>
          <a:xfrm>
            <a:off x="6729384" y="4202641"/>
            <a:ext cx="309698" cy="298147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/>
        </p:spPr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E193135-D42B-2633-2C07-2D83FD34C03E}"/>
              </a:ext>
            </a:extLst>
          </p:cNvPr>
          <p:cNvSpPr/>
          <p:nvPr/>
        </p:nvSpPr>
        <p:spPr>
          <a:xfrm>
            <a:off x="5795454" y="5331315"/>
            <a:ext cx="369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" sz="1800" b="1" dirty="0">
                <a:solidFill>
                  <a:srgbClr val="008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Variación alrededor de la línea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3BAA77-DFC9-5B9E-211D-30A3246AC101}"/>
              </a:ext>
            </a:extLst>
          </p:cNvPr>
          <p:cNvSpPr/>
          <p:nvPr/>
        </p:nvSpPr>
        <p:spPr>
          <a:xfrm>
            <a:off x="6224117" y="5793153"/>
            <a:ext cx="1885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" sz="1800" b="1" dirty="0">
                <a:solidFill>
                  <a:srgbClr val="008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Variación total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B8F911F-0AA7-4C59-D361-C5C9741410FA}"/>
              </a:ext>
            </a:extLst>
          </p:cNvPr>
          <p:cNvCxnSpPr/>
          <p:nvPr/>
        </p:nvCxnSpPr>
        <p:spPr>
          <a:xfrm>
            <a:off x="5967777" y="5700647"/>
            <a:ext cx="2398135" cy="0"/>
          </a:xfrm>
          <a:prstGeom prst="line">
            <a:avLst/>
          </a:prstGeom>
          <a:noFill/>
          <a:ln w="25400" cap="flat" cmpd="sng" algn="ctr">
            <a:solidFill>
              <a:srgbClr val="008000"/>
            </a:solidFill>
            <a:prstDash val="solid"/>
          </a:ln>
          <a:effectLst/>
        </p:spPr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9D5B9EC-9CD3-F811-FD8F-92B646726201}"/>
              </a:ext>
            </a:extLst>
          </p:cNvPr>
          <p:cNvSpPr/>
          <p:nvPr/>
        </p:nvSpPr>
        <p:spPr>
          <a:xfrm>
            <a:off x="8741815" y="3495118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66006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–</a:t>
            </a:r>
            <a:endParaRPr lang="en-US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0FC5B2-AA02-F5EA-6BC5-638213595B34}"/>
              </a:ext>
            </a:extLst>
          </p:cNvPr>
          <p:cNvSpPr/>
          <p:nvPr/>
        </p:nvSpPr>
        <p:spPr>
          <a:xfrm>
            <a:off x="6679762" y="3482220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66006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–</a:t>
            </a:r>
            <a:endParaRPr lang="en-US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FE589F-F46A-647A-E266-EE3F53BBBAB5}"/>
              </a:ext>
            </a:extLst>
          </p:cNvPr>
          <p:cNvSpPr txBox="1"/>
          <p:nvPr/>
        </p:nvSpPr>
        <p:spPr>
          <a:xfrm>
            <a:off x="1971141" y="5454599"/>
            <a:ext cx="6120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sz="28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</a:t>
            </a:r>
            <a:r>
              <a:rPr lang="en-US" sz="2800" b="1" baseline="300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n-US" sz="28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1 - </a:t>
            </a:r>
          </a:p>
        </p:txBody>
      </p:sp>
    </p:spTree>
    <p:extLst>
      <p:ext uri="{BB962C8B-B14F-4D97-AF65-F5344CB8AC3E}">
        <p14:creationId xmlns:p14="http://schemas.microsoft.com/office/powerpoint/2010/main" val="32193814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D104A-0850-F9E6-5AE3-0C8938BDF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8C715-7F65-DD93-37F6-31532C6E9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>
                <a:solidFill>
                  <a:schemeClr val="bg1"/>
                </a:solidFill>
              </a:rPr>
              <a:t>Regresión lineal</a:t>
            </a:r>
            <a:endParaRPr lang="es-EC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3488EA-988F-E353-EBC5-95081E0BCE7F}"/>
              </a:ext>
            </a:extLst>
          </p:cNvPr>
          <p:cNvSpPr txBox="1"/>
          <p:nvPr/>
        </p:nvSpPr>
        <p:spPr>
          <a:xfrm>
            <a:off x="2418940" y="510486"/>
            <a:ext cx="73652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Cómo sabes qué tan bien representa la línea los datos?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D8AC45B-63EF-F362-0599-1A4E58788CFF}"/>
              </a:ext>
            </a:extLst>
          </p:cNvPr>
          <p:cNvCxnSpPr/>
          <p:nvPr/>
        </p:nvCxnSpPr>
        <p:spPr>
          <a:xfrm>
            <a:off x="2583144" y="2284173"/>
            <a:ext cx="0" cy="3037685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5947B92-1004-EAED-4740-06C9E5CDA34A}"/>
              </a:ext>
            </a:extLst>
          </p:cNvPr>
          <p:cNvCxnSpPr/>
          <p:nvPr/>
        </p:nvCxnSpPr>
        <p:spPr>
          <a:xfrm>
            <a:off x="6441417" y="2284173"/>
            <a:ext cx="0" cy="3037685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D832C3F-1BC5-48AA-C870-9B1D1887E71B}"/>
              </a:ext>
            </a:extLst>
          </p:cNvPr>
          <p:cNvCxnSpPr/>
          <p:nvPr/>
        </p:nvCxnSpPr>
        <p:spPr>
          <a:xfrm flipH="1">
            <a:off x="2364214" y="5143608"/>
            <a:ext cx="3093023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1C748A3-750D-FFE1-5499-865FE71FC14D}"/>
              </a:ext>
            </a:extLst>
          </p:cNvPr>
          <p:cNvCxnSpPr/>
          <p:nvPr/>
        </p:nvCxnSpPr>
        <p:spPr>
          <a:xfrm flipH="1">
            <a:off x="6229914" y="5117758"/>
            <a:ext cx="3093023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19856775-1DAB-42A7-8AF0-E37D4898BEF4}"/>
              </a:ext>
            </a:extLst>
          </p:cNvPr>
          <p:cNvSpPr/>
          <p:nvPr/>
        </p:nvSpPr>
        <p:spPr>
          <a:xfrm>
            <a:off x="3132712" y="3420520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7B61BDD-FA22-CBB6-60C9-1254EC57C512}"/>
              </a:ext>
            </a:extLst>
          </p:cNvPr>
          <p:cNvSpPr/>
          <p:nvPr/>
        </p:nvSpPr>
        <p:spPr>
          <a:xfrm>
            <a:off x="3760414" y="4174515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43BDB91-FAFE-DEC7-223A-E6BB1EEBA891}"/>
              </a:ext>
            </a:extLst>
          </p:cNvPr>
          <p:cNvSpPr/>
          <p:nvPr/>
        </p:nvSpPr>
        <p:spPr>
          <a:xfrm>
            <a:off x="3645302" y="297489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83672E1-559F-4096-D2E1-66F51A1C9291}"/>
              </a:ext>
            </a:extLst>
          </p:cNvPr>
          <p:cNvSpPr/>
          <p:nvPr/>
        </p:nvSpPr>
        <p:spPr>
          <a:xfrm>
            <a:off x="4183730" y="3721462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105EBAF-4E31-3E1A-5CE6-7EC8D3D4EF18}"/>
              </a:ext>
            </a:extLst>
          </p:cNvPr>
          <p:cNvSpPr/>
          <p:nvPr/>
        </p:nvSpPr>
        <p:spPr>
          <a:xfrm>
            <a:off x="4336130" y="297489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95D4B80-AC8F-5D90-E69A-1F35D75F4AB5}"/>
              </a:ext>
            </a:extLst>
          </p:cNvPr>
          <p:cNvSpPr/>
          <p:nvPr/>
        </p:nvSpPr>
        <p:spPr>
          <a:xfrm>
            <a:off x="4640620" y="4397617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E150B06-9798-4F1B-E659-C63D7367EDD5}"/>
              </a:ext>
            </a:extLst>
          </p:cNvPr>
          <p:cNvSpPr/>
          <p:nvPr/>
        </p:nvSpPr>
        <p:spPr>
          <a:xfrm>
            <a:off x="4904110" y="3428236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0DB2EA9-EF88-9565-D779-6F04D1D60A31}"/>
              </a:ext>
            </a:extLst>
          </p:cNvPr>
          <p:cNvSpPr/>
          <p:nvPr/>
        </p:nvSpPr>
        <p:spPr>
          <a:xfrm>
            <a:off x="2869382" y="4167088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F3F52A9-4A2C-AD85-FEB9-6FF223DBD20A}"/>
              </a:ext>
            </a:extLst>
          </p:cNvPr>
          <p:cNvSpPr/>
          <p:nvPr/>
        </p:nvSpPr>
        <p:spPr>
          <a:xfrm>
            <a:off x="5056510" y="297489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0B1020D-5D14-9517-ABDA-ED7462B7C1CD}"/>
              </a:ext>
            </a:extLst>
          </p:cNvPr>
          <p:cNvSpPr/>
          <p:nvPr/>
        </p:nvSpPr>
        <p:spPr>
          <a:xfrm>
            <a:off x="8988740" y="2744365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3796592-0098-FFFE-3053-AC6FE1B37086}"/>
              </a:ext>
            </a:extLst>
          </p:cNvPr>
          <p:cNvSpPr/>
          <p:nvPr/>
        </p:nvSpPr>
        <p:spPr>
          <a:xfrm>
            <a:off x="7819205" y="4174515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D6D77C6-8DE7-A930-EF29-50F8504AEE3D}"/>
              </a:ext>
            </a:extLst>
          </p:cNvPr>
          <p:cNvSpPr/>
          <p:nvPr/>
        </p:nvSpPr>
        <p:spPr>
          <a:xfrm>
            <a:off x="7778364" y="3725031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1C7FB72-1958-37A2-9848-6CF0642F4146}"/>
              </a:ext>
            </a:extLst>
          </p:cNvPr>
          <p:cNvSpPr/>
          <p:nvPr/>
        </p:nvSpPr>
        <p:spPr>
          <a:xfrm>
            <a:off x="8242521" y="3721462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091121A-ED0A-4E7B-3BD0-4555C41F08E9}"/>
              </a:ext>
            </a:extLst>
          </p:cNvPr>
          <p:cNvSpPr/>
          <p:nvPr/>
        </p:nvSpPr>
        <p:spPr>
          <a:xfrm>
            <a:off x="8394921" y="297489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46B541A-0E44-1FAA-DF35-7A5879110F4E}"/>
              </a:ext>
            </a:extLst>
          </p:cNvPr>
          <p:cNvSpPr/>
          <p:nvPr/>
        </p:nvSpPr>
        <p:spPr>
          <a:xfrm>
            <a:off x="7553854" y="4249075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1960AD6-3D69-6E90-5226-F433AC47DF1C}"/>
              </a:ext>
            </a:extLst>
          </p:cNvPr>
          <p:cNvSpPr/>
          <p:nvPr/>
        </p:nvSpPr>
        <p:spPr>
          <a:xfrm>
            <a:off x="8288937" y="3353965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1F3E7215-8C73-45A6-02E1-1D38734E7EC5}"/>
              </a:ext>
            </a:extLst>
          </p:cNvPr>
          <p:cNvSpPr/>
          <p:nvPr/>
        </p:nvSpPr>
        <p:spPr>
          <a:xfrm>
            <a:off x="7156381" y="453487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A4FED6F-1640-776A-891C-425FCBB8F15A}"/>
              </a:ext>
            </a:extLst>
          </p:cNvPr>
          <p:cNvSpPr/>
          <p:nvPr/>
        </p:nvSpPr>
        <p:spPr>
          <a:xfrm>
            <a:off x="9115301" y="297489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DB3BC91-BF1F-5C8E-3F8A-C0DD5EDE7783}"/>
              </a:ext>
            </a:extLst>
          </p:cNvPr>
          <p:cNvCxnSpPr/>
          <p:nvPr/>
        </p:nvCxnSpPr>
        <p:spPr>
          <a:xfrm flipV="1">
            <a:off x="2721102" y="3465976"/>
            <a:ext cx="2572750" cy="48186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EA99EF2-28CC-B307-8FDC-567672658949}"/>
              </a:ext>
            </a:extLst>
          </p:cNvPr>
          <p:cNvCxnSpPr/>
          <p:nvPr/>
        </p:nvCxnSpPr>
        <p:spPr>
          <a:xfrm flipV="1">
            <a:off x="7156381" y="2640674"/>
            <a:ext cx="2001296" cy="206865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5" name="Straight Connector 4"/>
          <p:cNvCxnSpPr>
            <a:cxnSpLocks/>
          </p:cNvCxnSpPr>
          <p:nvPr/>
        </p:nvCxnSpPr>
        <p:spPr>
          <a:xfrm>
            <a:off x="2583144" y="3736073"/>
            <a:ext cx="289956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/>
        </p:nvCxnSpPr>
        <p:spPr>
          <a:xfrm flipV="1">
            <a:off x="6434398" y="3736073"/>
            <a:ext cx="3093023" cy="16988"/>
          </a:xfrm>
          <a:prstGeom prst="line">
            <a:avLst/>
          </a:prstGeom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E825C66-E747-08FB-C876-D83C963E1848}"/>
              </a:ext>
            </a:extLst>
          </p:cNvPr>
          <p:cNvGrpSpPr/>
          <p:nvPr/>
        </p:nvGrpSpPr>
        <p:grpSpPr>
          <a:xfrm>
            <a:off x="2006263" y="3353965"/>
            <a:ext cx="359394" cy="599129"/>
            <a:chOff x="347476" y="6870497"/>
            <a:chExt cx="359394" cy="5991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E04B810-48A7-885A-5067-5023EB28843F}"/>
                </a:ext>
              </a:extLst>
            </p:cNvPr>
            <p:cNvSpPr/>
            <p:nvPr/>
          </p:nvSpPr>
          <p:spPr>
            <a:xfrm>
              <a:off x="347476" y="7007961"/>
              <a:ext cx="3593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" sz="2400" b="1" dirty="0">
                  <a:solidFill>
                    <a:schemeClr val="accent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y</a:t>
              </a:r>
              <a:endParaRPr lang="en-US" sz="2400" b="1" baseline="30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9D39FA-8644-8806-8807-2C54994364C8}"/>
                </a:ext>
              </a:extLst>
            </p:cNvPr>
            <p:cNvSpPr/>
            <p:nvPr/>
          </p:nvSpPr>
          <p:spPr>
            <a:xfrm>
              <a:off x="366873" y="6870497"/>
              <a:ext cx="3385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" sz="2400" b="1" dirty="0">
                  <a:solidFill>
                    <a:schemeClr val="accent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–</a:t>
              </a:r>
              <a:endParaRPr lang="en-US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63373EB-E85B-4972-5BFE-F2C3277A3D50}"/>
              </a:ext>
            </a:extLst>
          </p:cNvPr>
          <p:cNvGrpSpPr/>
          <p:nvPr/>
        </p:nvGrpSpPr>
        <p:grpSpPr>
          <a:xfrm>
            <a:off x="6067014" y="3389435"/>
            <a:ext cx="359394" cy="599129"/>
            <a:chOff x="347476" y="6870497"/>
            <a:chExt cx="359394" cy="59912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8317CB-99CC-8511-616B-67D74590E114}"/>
                </a:ext>
              </a:extLst>
            </p:cNvPr>
            <p:cNvSpPr/>
            <p:nvPr/>
          </p:nvSpPr>
          <p:spPr>
            <a:xfrm>
              <a:off x="347476" y="7007961"/>
              <a:ext cx="3593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" sz="2400" b="1" dirty="0">
                  <a:solidFill>
                    <a:schemeClr val="accent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y</a:t>
              </a:r>
              <a:endParaRPr lang="en-US" sz="2400" b="1" baseline="30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C9D2AF7-0E50-2D68-1A04-3F40B6CE4493}"/>
                </a:ext>
              </a:extLst>
            </p:cNvPr>
            <p:cNvSpPr/>
            <p:nvPr/>
          </p:nvSpPr>
          <p:spPr>
            <a:xfrm>
              <a:off x="366873" y="6870497"/>
              <a:ext cx="3385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" sz="2400" b="1" dirty="0">
                  <a:solidFill>
                    <a:schemeClr val="accent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–</a:t>
              </a:r>
              <a:endParaRPr lang="en-US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7B96AE0-EB5E-F12D-2333-62D834A5844A}"/>
              </a:ext>
            </a:extLst>
          </p:cNvPr>
          <p:cNvSpPr/>
          <p:nvPr/>
        </p:nvSpPr>
        <p:spPr>
          <a:xfrm>
            <a:off x="5174273" y="5517932"/>
            <a:ext cx="369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" sz="1800" b="1" dirty="0">
                <a:solidFill>
                  <a:srgbClr val="008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Variación alrededor de la línea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846C62-C6D6-D9E0-385E-D51FBA504C7A}"/>
              </a:ext>
            </a:extLst>
          </p:cNvPr>
          <p:cNvSpPr/>
          <p:nvPr/>
        </p:nvSpPr>
        <p:spPr>
          <a:xfrm>
            <a:off x="5602936" y="5979770"/>
            <a:ext cx="1885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" sz="1800" b="1" dirty="0">
                <a:solidFill>
                  <a:srgbClr val="008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Variación total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789B77B-5EC9-AB3D-5ADB-5DE79F66D727}"/>
              </a:ext>
            </a:extLst>
          </p:cNvPr>
          <p:cNvCxnSpPr/>
          <p:nvPr/>
        </p:nvCxnSpPr>
        <p:spPr>
          <a:xfrm>
            <a:off x="5346596" y="5887264"/>
            <a:ext cx="2398135" cy="0"/>
          </a:xfrm>
          <a:prstGeom prst="line">
            <a:avLst/>
          </a:prstGeom>
          <a:noFill/>
          <a:ln w="25400" cap="flat" cmpd="sng" algn="ctr">
            <a:solidFill>
              <a:srgbClr val="008000"/>
            </a:solidFill>
            <a:prstDash val="soli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C7AFC5-BCB6-9453-4DF4-37A5F3BA2EEC}"/>
              </a:ext>
            </a:extLst>
          </p:cNvPr>
          <p:cNvSpPr txBox="1"/>
          <p:nvPr/>
        </p:nvSpPr>
        <p:spPr>
          <a:xfrm>
            <a:off x="1349960" y="5641216"/>
            <a:ext cx="6120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sz="28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</a:t>
            </a:r>
            <a:r>
              <a:rPr lang="en-US" sz="2800" b="1" baseline="300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n-US" sz="28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1 - </a:t>
            </a:r>
          </a:p>
        </p:txBody>
      </p:sp>
    </p:spTree>
    <p:extLst>
      <p:ext uri="{BB962C8B-B14F-4D97-AF65-F5344CB8AC3E}">
        <p14:creationId xmlns:p14="http://schemas.microsoft.com/office/powerpoint/2010/main" val="30690944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D1C03-5314-F2F7-1D76-AFDF03097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E04FD-DF34-61FD-5648-E3761BCFD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>
                <a:solidFill>
                  <a:schemeClr val="bg1"/>
                </a:solidFill>
              </a:rPr>
              <a:t>Regresión lineal</a:t>
            </a:r>
            <a:endParaRPr lang="es-EC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00D2DF-96A4-6DCB-C8F1-CC0323D2B0ED}"/>
              </a:ext>
            </a:extLst>
          </p:cNvPr>
          <p:cNvSpPr txBox="1"/>
          <p:nvPr/>
        </p:nvSpPr>
        <p:spPr>
          <a:xfrm>
            <a:off x="2418940" y="510486"/>
            <a:ext cx="73652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Cómo sabes qué tan bien representa la línea los datos?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DC6F5F8-F558-3BBC-FD18-ED38B220E447}"/>
              </a:ext>
            </a:extLst>
          </p:cNvPr>
          <p:cNvCxnSpPr/>
          <p:nvPr/>
        </p:nvCxnSpPr>
        <p:spPr>
          <a:xfrm>
            <a:off x="2583144" y="2284173"/>
            <a:ext cx="0" cy="3037685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E43728C-8A45-A911-F129-6F5809BBFD44}"/>
              </a:ext>
            </a:extLst>
          </p:cNvPr>
          <p:cNvCxnSpPr/>
          <p:nvPr/>
        </p:nvCxnSpPr>
        <p:spPr>
          <a:xfrm>
            <a:off x="6441417" y="2284173"/>
            <a:ext cx="0" cy="3037685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12D6F02-8C4D-12C4-AACF-A4E83B053ABF}"/>
              </a:ext>
            </a:extLst>
          </p:cNvPr>
          <p:cNvCxnSpPr/>
          <p:nvPr/>
        </p:nvCxnSpPr>
        <p:spPr>
          <a:xfrm flipH="1">
            <a:off x="2364214" y="5143608"/>
            <a:ext cx="3093023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423A36A-08B6-C7DD-88C6-FF6DF0C9409A}"/>
              </a:ext>
            </a:extLst>
          </p:cNvPr>
          <p:cNvCxnSpPr/>
          <p:nvPr/>
        </p:nvCxnSpPr>
        <p:spPr>
          <a:xfrm flipH="1">
            <a:off x="6229914" y="5117758"/>
            <a:ext cx="3093023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94A767DA-E160-3BE5-2CF3-6C3DDF5C1B1D}"/>
              </a:ext>
            </a:extLst>
          </p:cNvPr>
          <p:cNvSpPr/>
          <p:nvPr/>
        </p:nvSpPr>
        <p:spPr>
          <a:xfrm>
            <a:off x="3132712" y="3420520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DA78418D-842A-7A8D-0956-B8B91890E2BB}"/>
              </a:ext>
            </a:extLst>
          </p:cNvPr>
          <p:cNvSpPr/>
          <p:nvPr/>
        </p:nvSpPr>
        <p:spPr>
          <a:xfrm>
            <a:off x="3760414" y="4174515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653DD7D-F3AB-C1CC-4F30-C819ADFCAD8C}"/>
              </a:ext>
            </a:extLst>
          </p:cNvPr>
          <p:cNvSpPr/>
          <p:nvPr/>
        </p:nvSpPr>
        <p:spPr>
          <a:xfrm>
            <a:off x="3645302" y="297489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2219D93-A7DC-867F-B2E8-B738CA2216D7}"/>
              </a:ext>
            </a:extLst>
          </p:cNvPr>
          <p:cNvSpPr/>
          <p:nvPr/>
        </p:nvSpPr>
        <p:spPr>
          <a:xfrm>
            <a:off x="4183730" y="3721462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58A966F-197D-3DA9-BA27-35BDA166BA38}"/>
              </a:ext>
            </a:extLst>
          </p:cNvPr>
          <p:cNvSpPr/>
          <p:nvPr/>
        </p:nvSpPr>
        <p:spPr>
          <a:xfrm>
            <a:off x="4336130" y="297489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F453C82-50A3-F240-4EBF-BC08C65DC872}"/>
              </a:ext>
            </a:extLst>
          </p:cNvPr>
          <p:cNvSpPr/>
          <p:nvPr/>
        </p:nvSpPr>
        <p:spPr>
          <a:xfrm>
            <a:off x="4640620" y="4397617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6ACAF8C-6992-8165-376F-5EF6A7D7E053}"/>
              </a:ext>
            </a:extLst>
          </p:cNvPr>
          <p:cNvSpPr/>
          <p:nvPr/>
        </p:nvSpPr>
        <p:spPr>
          <a:xfrm>
            <a:off x="4904110" y="3428236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C81A340-2242-1EF4-6643-9678357113F0}"/>
              </a:ext>
            </a:extLst>
          </p:cNvPr>
          <p:cNvSpPr/>
          <p:nvPr/>
        </p:nvSpPr>
        <p:spPr>
          <a:xfrm>
            <a:off x="2869382" y="4167088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2573C79-4FE5-51F6-77EB-BA0395C1C1A9}"/>
              </a:ext>
            </a:extLst>
          </p:cNvPr>
          <p:cNvSpPr/>
          <p:nvPr/>
        </p:nvSpPr>
        <p:spPr>
          <a:xfrm>
            <a:off x="5056510" y="297489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CF5F7C0-ABF1-8DCC-0860-92E901A70BF7}"/>
              </a:ext>
            </a:extLst>
          </p:cNvPr>
          <p:cNvSpPr/>
          <p:nvPr/>
        </p:nvSpPr>
        <p:spPr>
          <a:xfrm>
            <a:off x="8988740" y="2744365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21A54E6-26DF-5E38-DEFD-0A4C44C69E00}"/>
              </a:ext>
            </a:extLst>
          </p:cNvPr>
          <p:cNvSpPr/>
          <p:nvPr/>
        </p:nvSpPr>
        <p:spPr>
          <a:xfrm>
            <a:off x="7819205" y="4174515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CD04D59-75AF-EA05-BC2B-2C54ED3DB401}"/>
              </a:ext>
            </a:extLst>
          </p:cNvPr>
          <p:cNvSpPr/>
          <p:nvPr/>
        </p:nvSpPr>
        <p:spPr>
          <a:xfrm>
            <a:off x="7778364" y="3725031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5DBA4EB-7A94-6304-2211-B35D7AE8AA1B}"/>
              </a:ext>
            </a:extLst>
          </p:cNvPr>
          <p:cNvSpPr/>
          <p:nvPr/>
        </p:nvSpPr>
        <p:spPr>
          <a:xfrm>
            <a:off x="8242521" y="3721462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F6F7504-6C86-4DBE-4F3B-66FE898B8BDB}"/>
              </a:ext>
            </a:extLst>
          </p:cNvPr>
          <p:cNvSpPr/>
          <p:nvPr/>
        </p:nvSpPr>
        <p:spPr>
          <a:xfrm>
            <a:off x="8394921" y="297489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BF4C94E-5673-3747-CB5E-4A6FDE136648}"/>
              </a:ext>
            </a:extLst>
          </p:cNvPr>
          <p:cNvSpPr/>
          <p:nvPr/>
        </p:nvSpPr>
        <p:spPr>
          <a:xfrm>
            <a:off x="7553854" y="4249075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480E761-BF72-E91D-A728-3630000A7C2B}"/>
              </a:ext>
            </a:extLst>
          </p:cNvPr>
          <p:cNvSpPr/>
          <p:nvPr/>
        </p:nvSpPr>
        <p:spPr>
          <a:xfrm>
            <a:off x="8288937" y="3353965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75A1B4B-D1D1-CEA8-B405-55F1C38914CB}"/>
              </a:ext>
            </a:extLst>
          </p:cNvPr>
          <p:cNvSpPr/>
          <p:nvPr/>
        </p:nvSpPr>
        <p:spPr>
          <a:xfrm>
            <a:off x="7156381" y="453487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6805D3D-7ACE-D40D-838B-A5BA2734E1E8}"/>
              </a:ext>
            </a:extLst>
          </p:cNvPr>
          <p:cNvSpPr/>
          <p:nvPr/>
        </p:nvSpPr>
        <p:spPr>
          <a:xfrm>
            <a:off x="9115301" y="297489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34B7CD0-95B2-D14B-8E9F-239844E29C9E}"/>
              </a:ext>
            </a:extLst>
          </p:cNvPr>
          <p:cNvCxnSpPr/>
          <p:nvPr/>
        </p:nvCxnSpPr>
        <p:spPr>
          <a:xfrm flipV="1">
            <a:off x="2721102" y="3465976"/>
            <a:ext cx="2572750" cy="48186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AD7D420-DAEF-9DF8-3905-DAF3B12FE5A6}"/>
              </a:ext>
            </a:extLst>
          </p:cNvPr>
          <p:cNvCxnSpPr/>
          <p:nvPr/>
        </p:nvCxnSpPr>
        <p:spPr>
          <a:xfrm flipV="1">
            <a:off x="7156381" y="2640674"/>
            <a:ext cx="2001296" cy="206865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B3E14B-31C9-FD29-F5AF-C4CAFD568F96}"/>
              </a:ext>
            </a:extLst>
          </p:cNvPr>
          <p:cNvCxnSpPr>
            <a:cxnSpLocks/>
          </p:cNvCxnSpPr>
          <p:nvPr/>
        </p:nvCxnSpPr>
        <p:spPr>
          <a:xfrm>
            <a:off x="2583144" y="3736073"/>
            <a:ext cx="289956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80818B-7145-D18D-6F17-261044494778}"/>
              </a:ext>
            </a:extLst>
          </p:cNvPr>
          <p:cNvCxnSpPr/>
          <p:nvPr/>
        </p:nvCxnSpPr>
        <p:spPr>
          <a:xfrm flipV="1">
            <a:off x="6434398" y="3736073"/>
            <a:ext cx="3093023" cy="16988"/>
          </a:xfrm>
          <a:prstGeom prst="line">
            <a:avLst/>
          </a:prstGeom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D4A73CCA-B7C9-8A75-5876-CCC9D09AB420}"/>
              </a:ext>
            </a:extLst>
          </p:cNvPr>
          <p:cNvGrpSpPr/>
          <p:nvPr/>
        </p:nvGrpSpPr>
        <p:grpSpPr>
          <a:xfrm>
            <a:off x="2006263" y="3353965"/>
            <a:ext cx="359394" cy="599129"/>
            <a:chOff x="347476" y="6870497"/>
            <a:chExt cx="359394" cy="5991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60DA5A-67D3-01A5-A3D0-EEC0C77E427A}"/>
                </a:ext>
              </a:extLst>
            </p:cNvPr>
            <p:cNvSpPr/>
            <p:nvPr/>
          </p:nvSpPr>
          <p:spPr>
            <a:xfrm>
              <a:off x="347476" y="7007961"/>
              <a:ext cx="3593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" sz="2400" b="1" dirty="0">
                  <a:solidFill>
                    <a:schemeClr val="accent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y</a:t>
              </a:r>
              <a:endParaRPr lang="en-US" sz="2400" b="1" baseline="30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7AFEAA6-608C-3C22-A6AC-C8E287C31D39}"/>
                </a:ext>
              </a:extLst>
            </p:cNvPr>
            <p:cNvSpPr/>
            <p:nvPr/>
          </p:nvSpPr>
          <p:spPr>
            <a:xfrm>
              <a:off x="366873" y="6870497"/>
              <a:ext cx="3385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" sz="2400" b="1" dirty="0">
                  <a:solidFill>
                    <a:schemeClr val="accent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–</a:t>
              </a:r>
              <a:endParaRPr lang="en-US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6838E0-2D35-E351-ACC2-F59EFBD77827}"/>
              </a:ext>
            </a:extLst>
          </p:cNvPr>
          <p:cNvGrpSpPr/>
          <p:nvPr/>
        </p:nvGrpSpPr>
        <p:grpSpPr>
          <a:xfrm>
            <a:off x="6067014" y="3389435"/>
            <a:ext cx="359394" cy="599129"/>
            <a:chOff x="347476" y="6870497"/>
            <a:chExt cx="359394" cy="59912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73F659-AD51-C18C-1235-CF1FFC45084A}"/>
                </a:ext>
              </a:extLst>
            </p:cNvPr>
            <p:cNvSpPr/>
            <p:nvPr/>
          </p:nvSpPr>
          <p:spPr>
            <a:xfrm>
              <a:off x="347476" y="7007961"/>
              <a:ext cx="3593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" sz="2400" b="1" dirty="0">
                  <a:solidFill>
                    <a:schemeClr val="accent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y</a:t>
              </a:r>
              <a:endParaRPr lang="en-US" sz="2400" b="1" baseline="30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73AB747-3AB1-BE0D-0087-C1631AE9700A}"/>
                </a:ext>
              </a:extLst>
            </p:cNvPr>
            <p:cNvSpPr/>
            <p:nvPr/>
          </p:nvSpPr>
          <p:spPr>
            <a:xfrm>
              <a:off x="366873" y="6870497"/>
              <a:ext cx="3385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" sz="2400" b="1" dirty="0">
                  <a:solidFill>
                    <a:schemeClr val="accent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–</a:t>
              </a:r>
              <a:endParaRPr lang="en-US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B42F6678-3567-60BC-2BDE-82C7F9E4C52B}"/>
              </a:ext>
            </a:extLst>
          </p:cNvPr>
          <p:cNvSpPr/>
          <p:nvPr/>
        </p:nvSpPr>
        <p:spPr>
          <a:xfrm>
            <a:off x="5174273" y="5517932"/>
            <a:ext cx="369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" sz="18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Variación alrededor de la línea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26EA7BE-167E-E964-3135-690370B0E52B}"/>
              </a:ext>
            </a:extLst>
          </p:cNvPr>
          <p:cNvSpPr/>
          <p:nvPr/>
        </p:nvSpPr>
        <p:spPr>
          <a:xfrm>
            <a:off x="5602936" y="5979770"/>
            <a:ext cx="1885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" sz="18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Variación total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D2B229-FFBE-855D-2EDE-1D9FADB99262}"/>
              </a:ext>
            </a:extLst>
          </p:cNvPr>
          <p:cNvCxnSpPr/>
          <p:nvPr/>
        </p:nvCxnSpPr>
        <p:spPr>
          <a:xfrm>
            <a:off x="5346596" y="5887264"/>
            <a:ext cx="2398135" cy="0"/>
          </a:xfrm>
          <a:prstGeom prst="line">
            <a:avLst/>
          </a:prstGeom>
          <a:noFill/>
          <a:ln w="25400" cap="flat" cmpd="sng" algn="ctr">
            <a:solidFill>
              <a:schemeClr val="bg2"/>
            </a:solidFill>
            <a:prstDash val="soli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E7714B3-6CC5-6757-32FB-110242DDC43F}"/>
              </a:ext>
            </a:extLst>
          </p:cNvPr>
          <p:cNvSpPr txBox="1"/>
          <p:nvPr/>
        </p:nvSpPr>
        <p:spPr>
          <a:xfrm>
            <a:off x="1349960" y="5641216"/>
            <a:ext cx="6120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200"/>
            <a:r>
              <a:rPr lang="en-US" sz="28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</a:t>
            </a:r>
            <a:r>
              <a:rPr lang="en-US" sz="2800" b="1" baseline="300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n-US" sz="28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1 -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BFBCAC-F3CA-0C90-96D3-417205F0CADF}"/>
              </a:ext>
            </a:extLst>
          </p:cNvPr>
          <p:cNvSpPr txBox="1"/>
          <p:nvPr/>
        </p:nvSpPr>
        <p:spPr>
          <a:xfrm>
            <a:off x="1529556" y="1519671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" sz="2800" b="1" u="sng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Proporción de variación en </a:t>
            </a:r>
            <a:r>
              <a:rPr lang="es" sz="2800" b="1" i="1" u="sng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</a:t>
            </a:r>
            <a:r>
              <a:rPr lang="es" sz="2800" b="1" u="sng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que se explica por </a:t>
            </a:r>
            <a:r>
              <a:rPr lang="es" sz="2800" b="1" i="1" u="sng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0751441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70465-38C7-92B4-B883-93F5D599D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F5B0F-1379-06B9-62D9-0AA1D4AC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>
                <a:solidFill>
                  <a:schemeClr val="bg1"/>
                </a:solidFill>
              </a:rPr>
              <a:t>Regresión lineal</a:t>
            </a:r>
            <a:endParaRPr lang="es-EC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9BCE76-9842-31F7-6FD0-9CF3D4D28150}"/>
              </a:ext>
            </a:extLst>
          </p:cNvPr>
          <p:cNvSpPr txBox="1"/>
          <p:nvPr/>
        </p:nvSpPr>
        <p:spPr>
          <a:xfrm>
            <a:off x="2418940" y="510486"/>
            <a:ext cx="73652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Cómo sabes qué tan bien representa la línea los datos?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80CB63D-65C0-ABB9-1A06-27AE73990103}"/>
              </a:ext>
            </a:extLst>
          </p:cNvPr>
          <p:cNvCxnSpPr/>
          <p:nvPr/>
        </p:nvCxnSpPr>
        <p:spPr>
          <a:xfrm>
            <a:off x="2583144" y="2284173"/>
            <a:ext cx="0" cy="3037685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BD10B11-4A97-D171-85F5-3C30ACC3F500}"/>
              </a:ext>
            </a:extLst>
          </p:cNvPr>
          <p:cNvCxnSpPr/>
          <p:nvPr/>
        </p:nvCxnSpPr>
        <p:spPr>
          <a:xfrm>
            <a:off x="6441417" y="2284173"/>
            <a:ext cx="0" cy="3037685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55070B0-E5A6-E2F7-6297-94F3CE3039C5}"/>
              </a:ext>
            </a:extLst>
          </p:cNvPr>
          <p:cNvCxnSpPr/>
          <p:nvPr/>
        </p:nvCxnSpPr>
        <p:spPr>
          <a:xfrm flipH="1">
            <a:off x="2364214" y="5143608"/>
            <a:ext cx="3093023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7D4DD7D-D864-1179-9A88-ECC62D8990A0}"/>
              </a:ext>
            </a:extLst>
          </p:cNvPr>
          <p:cNvCxnSpPr/>
          <p:nvPr/>
        </p:nvCxnSpPr>
        <p:spPr>
          <a:xfrm flipH="1">
            <a:off x="6229914" y="5117758"/>
            <a:ext cx="3093023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E7952D76-F4C7-488F-66E8-461FEA4F11D0}"/>
              </a:ext>
            </a:extLst>
          </p:cNvPr>
          <p:cNvSpPr/>
          <p:nvPr/>
        </p:nvSpPr>
        <p:spPr>
          <a:xfrm>
            <a:off x="3132712" y="3420520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AD673FB-6589-18DC-7795-27B56BDDC85A}"/>
              </a:ext>
            </a:extLst>
          </p:cNvPr>
          <p:cNvSpPr/>
          <p:nvPr/>
        </p:nvSpPr>
        <p:spPr>
          <a:xfrm>
            <a:off x="3760414" y="4174515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1A275A3-08F5-5CD8-A11E-FC645AA517FD}"/>
              </a:ext>
            </a:extLst>
          </p:cNvPr>
          <p:cNvSpPr/>
          <p:nvPr/>
        </p:nvSpPr>
        <p:spPr>
          <a:xfrm>
            <a:off x="3645302" y="297489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F8F9A8E-CA99-0754-F205-970B1AFCA60F}"/>
              </a:ext>
            </a:extLst>
          </p:cNvPr>
          <p:cNvSpPr/>
          <p:nvPr/>
        </p:nvSpPr>
        <p:spPr>
          <a:xfrm>
            <a:off x="4183730" y="3721462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CFCDAC4-51B7-B3EE-3EBA-06B0255AB1C1}"/>
              </a:ext>
            </a:extLst>
          </p:cNvPr>
          <p:cNvSpPr/>
          <p:nvPr/>
        </p:nvSpPr>
        <p:spPr>
          <a:xfrm>
            <a:off x="4336130" y="297489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EE00EA9-47CA-6D97-3768-8A5EF3D51D15}"/>
              </a:ext>
            </a:extLst>
          </p:cNvPr>
          <p:cNvSpPr/>
          <p:nvPr/>
        </p:nvSpPr>
        <p:spPr>
          <a:xfrm>
            <a:off x="4640620" y="4397617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FE72430-A83A-D2E1-57F7-E2B9B1D1D575}"/>
              </a:ext>
            </a:extLst>
          </p:cNvPr>
          <p:cNvSpPr/>
          <p:nvPr/>
        </p:nvSpPr>
        <p:spPr>
          <a:xfrm>
            <a:off x="4904110" y="3428236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0338AC4-3C3A-188D-5B8D-5A331B8FE48E}"/>
              </a:ext>
            </a:extLst>
          </p:cNvPr>
          <p:cNvSpPr/>
          <p:nvPr/>
        </p:nvSpPr>
        <p:spPr>
          <a:xfrm>
            <a:off x="2869382" y="4167088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58F1625-9422-9B93-C50C-BE6057EBF1F3}"/>
              </a:ext>
            </a:extLst>
          </p:cNvPr>
          <p:cNvSpPr/>
          <p:nvPr/>
        </p:nvSpPr>
        <p:spPr>
          <a:xfrm>
            <a:off x="5056510" y="297489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779AB926-DCB6-C11C-C197-E489429BD4EF}"/>
              </a:ext>
            </a:extLst>
          </p:cNvPr>
          <p:cNvSpPr/>
          <p:nvPr/>
        </p:nvSpPr>
        <p:spPr>
          <a:xfrm>
            <a:off x="8988740" y="2744365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8C6BD4DC-C789-340C-4536-08FC9F4C4967}"/>
              </a:ext>
            </a:extLst>
          </p:cNvPr>
          <p:cNvSpPr/>
          <p:nvPr/>
        </p:nvSpPr>
        <p:spPr>
          <a:xfrm>
            <a:off x="7819205" y="4174515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5BE388E-F9F2-3E5D-6FBA-E9B154C5C40D}"/>
              </a:ext>
            </a:extLst>
          </p:cNvPr>
          <p:cNvSpPr/>
          <p:nvPr/>
        </p:nvSpPr>
        <p:spPr>
          <a:xfrm>
            <a:off x="7778364" y="3725031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0E40814-320F-C2D3-93FA-774AD5127303}"/>
              </a:ext>
            </a:extLst>
          </p:cNvPr>
          <p:cNvSpPr/>
          <p:nvPr/>
        </p:nvSpPr>
        <p:spPr>
          <a:xfrm>
            <a:off x="8242521" y="3721462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788DF0CC-35BA-D0A1-AF59-8619FD162B39}"/>
              </a:ext>
            </a:extLst>
          </p:cNvPr>
          <p:cNvSpPr/>
          <p:nvPr/>
        </p:nvSpPr>
        <p:spPr>
          <a:xfrm>
            <a:off x="8394921" y="297489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70DBD9B-932E-3863-6A21-9E02FE04ECBE}"/>
              </a:ext>
            </a:extLst>
          </p:cNvPr>
          <p:cNvSpPr/>
          <p:nvPr/>
        </p:nvSpPr>
        <p:spPr>
          <a:xfrm>
            <a:off x="7553854" y="4249075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F288AC8-5218-01D9-DDCD-613732AA03DD}"/>
              </a:ext>
            </a:extLst>
          </p:cNvPr>
          <p:cNvSpPr/>
          <p:nvPr/>
        </p:nvSpPr>
        <p:spPr>
          <a:xfrm>
            <a:off x="8288937" y="3353965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CF82DC9-8AC2-1243-DDFD-75070BFB7528}"/>
              </a:ext>
            </a:extLst>
          </p:cNvPr>
          <p:cNvSpPr/>
          <p:nvPr/>
        </p:nvSpPr>
        <p:spPr>
          <a:xfrm>
            <a:off x="7156381" y="453487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3D28A22-D28B-2788-04D6-D152A637E1A3}"/>
              </a:ext>
            </a:extLst>
          </p:cNvPr>
          <p:cNvSpPr/>
          <p:nvPr/>
        </p:nvSpPr>
        <p:spPr>
          <a:xfrm>
            <a:off x="9115301" y="2974894"/>
            <a:ext cx="74271" cy="74271"/>
          </a:xfrm>
          <a:prstGeom prst="ellipse">
            <a:avLst/>
          </a:prstGeom>
          <a:gradFill rotWithShape="1">
            <a:gsLst>
              <a:gs pos="0">
                <a:srgbClr val="4F81BD">
                  <a:tint val="100000"/>
                  <a:shade val="100000"/>
                  <a:satMod val="130000"/>
                </a:srgbClr>
              </a:gs>
              <a:gs pos="100000">
                <a:srgbClr val="4F81B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2737EE3-E290-0E8B-8A14-5A5FA85CC4D2}"/>
              </a:ext>
            </a:extLst>
          </p:cNvPr>
          <p:cNvCxnSpPr/>
          <p:nvPr/>
        </p:nvCxnSpPr>
        <p:spPr>
          <a:xfrm flipV="1">
            <a:off x="2721102" y="3465976"/>
            <a:ext cx="2572750" cy="48186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D8F01FE-E370-0025-4DE9-2BF7D66F4BEA}"/>
              </a:ext>
            </a:extLst>
          </p:cNvPr>
          <p:cNvCxnSpPr/>
          <p:nvPr/>
        </p:nvCxnSpPr>
        <p:spPr>
          <a:xfrm flipV="1">
            <a:off x="7156381" y="2640674"/>
            <a:ext cx="2001296" cy="2068658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391CE71-1F42-7E95-1419-2849215037C5}"/>
              </a:ext>
            </a:extLst>
          </p:cNvPr>
          <p:cNvCxnSpPr>
            <a:cxnSpLocks/>
          </p:cNvCxnSpPr>
          <p:nvPr/>
        </p:nvCxnSpPr>
        <p:spPr>
          <a:xfrm>
            <a:off x="2583144" y="3736073"/>
            <a:ext cx="2899566" cy="0"/>
          </a:xfrm>
          <a:prstGeom prst="line">
            <a:avLst/>
          </a:prstGeom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716E65-3CC1-BC96-2CD0-AE85C3C8498A}"/>
              </a:ext>
            </a:extLst>
          </p:cNvPr>
          <p:cNvCxnSpPr/>
          <p:nvPr/>
        </p:nvCxnSpPr>
        <p:spPr>
          <a:xfrm flipV="1">
            <a:off x="6434398" y="3736073"/>
            <a:ext cx="3093023" cy="16988"/>
          </a:xfrm>
          <a:prstGeom prst="line">
            <a:avLst/>
          </a:prstGeom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709066D-B923-11C0-C752-15024DE22250}"/>
              </a:ext>
            </a:extLst>
          </p:cNvPr>
          <p:cNvGrpSpPr/>
          <p:nvPr/>
        </p:nvGrpSpPr>
        <p:grpSpPr>
          <a:xfrm>
            <a:off x="2006263" y="3353965"/>
            <a:ext cx="359394" cy="599129"/>
            <a:chOff x="347476" y="6870497"/>
            <a:chExt cx="359394" cy="59912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FE1FCE6-B996-4507-4D38-F8A5DC6537D3}"/>
                </a:ext>
              </a:extLst>
            </p:cNvPr>
            <p:cNvSpPr/>
            <p:nvPr/>
          </p:nvSpPr>
          <p:spPr>
            <a:xfrm>
              <a:off x="347476" y="7007961"/>
              <a:ext cx="3593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" sz="2400" b="1" dirty="0">
                  <a:solidFill>
                    <a:schemeClr val="accent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y</a:t>
              </a:r>
              <a:endParaRPr lang="en-US" sz="2400" b="1" baseline="30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38B4F10-F059-ED55-8010-961CC5B79597}"/>
                </a:ext>
              </a:extLst>
            </p:cNvPr>
            <p:cNvSpPr/>
            <p:nvPr/>
          </p:nvSpPr>
          <p:spPr>
            <a:xfrm>
              <a:off x="366873" y="6870497"/>
              <a:ext cx="3385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" sz="2400" b="1" dirty="0">
                  <a:solidFill>
                    <a:schemeClr val="accent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–</a:t>
              </a:r>
              <a:endParaRPr lang="en-US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9BD34A3-8202-C0BC-0E3A-2CEA76A0368A}"/>
              </a:ext>
            </a:extLst>
          </p:cNvPr>
          <p:cNvGrpSpPr/>
          <p:nvPr/>
        </p:nvGrpSpPr>
        <p:grpSpPr>
          <a:xfrm>
            <a:off x="6067014" y="3389435"/>
            <a:ext cx="359394" cy="599129"/>
            <a:chOff x="347476" y="6870497"/>
            <a:chExt cx="359394" cy="59912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F8F1DCF-2183-9B35-D212-8D490964371C}"/>
                </a:ext>
              </a:extLst>
            </p:cNvPr>
            <p:cNvSpPr/>
            <p:nvPr/>
          </p:nvSpPr>
          <p:spPr>
            <a:xfrm>
              <a:off x="347476" y="7007961"/>
              <a:ext cx="35939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s" sz="2400" b="1" dirty="0">
                  <a:solidFill>
                    <a:schemeClr val="accent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y</a:t>
              </a:r>
              <a:endParaRPr lang="en-US" sz="2400" b="1" baseline="30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7A9F54F-58F1-CBF0-B4A3-44268F6F8B16}"/>
                </a:ext>
              </a:extLst>
            </p:cNvPr>
            <p:cNvSpPr/>
            <p:nvPr/>
          </p:nvSpPr>
          <p:spPr>
            <a:xfrm>
              <a:off x="366873" y="6870497"/>
              <a:ext cx="33855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" sz="2400" b="1" dirty="0">
                  <a:solidFill>
                    <a:schemeClr val="accent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–</a:t>
              </a:r>
              <a:endParaRPr lang="en-US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32C4F97-87CC-4FE2-8F38-D100C221949E}"/>
              </a:ext>
            </a:extLst>
          </p:cNvPr>
          <p:cNvSpPr txBox="1"/>
          <p:nvPr/>
        </p:nvSpPr>
        <p:spPr>
          <a:xfrm>
            <a:off x="1495014" y="1565318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s" sz="2800" b="1" u="sng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Varianza estimada alrededor de la línea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73B7B2-4D10-F849-5E85-FCD4E6AE78B6}"/>
              </a:ext>
            </a:extLst>
          </p:cNvPr>
          <p:cNvSpPr txBox="1"/>
          <p:nvPr/>
        </p:nvSpPr>
        <p:spPr>
          <a:xfrm>
            <a:off x="1735493" y="5688043"/>
            <a:ext cx="4705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/>
            <a:r>
              <a:rPr lang="es" sz="28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MSE =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926C472-9781-0AD3-DBC2-38923304B0D2}"/>
              </a:ext>
            </a:extLst>
          </p:cNvPr>
          <p:cNvSpPr/>
          <p:nvPr/>
        </p:nvSpPr>
        <p:spPr>
          <a:xfrm>
            <a:off x="4682597" y="5612045"/>
            <a:ext cx="34900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s" sz="18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Suma de errores al cuadrado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1FFA39-C3D1-0664-F596-9D8AD23EF213}"/>
              </a:ext>
            </a:extLst>
          </p:cNvPr>
          <p:cNvSpPr/>
          <p:nvPr/>
        </p:nvSpPr>
        <p:spPr>
          <a:xfrm>
            <a:off x="6112386" y="5965735"/>
            <a:ext cx="6896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00"/>
            <a:r>
              <a:rPr lang="es" sz="1800" b="1" i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</a:t>
            </a:r>
            <a:r>
              <a:rPr lang="es" sz="18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– 2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EFFBB34-46D5-36C5-8EC3-32EE90E1C242}"/>
              </a:ext>
            </a:extLst>
          </p:cNvPr>
          <p:cNvCxnSpPr/>
          <p:nvPr/>
        </p:nvCxnSpPr>
        <p:spPr>
          <a:xfrm>
            <a:off x="5241097" y="5981377"/>
            <a:ext cx="2398135" cy="0"/>
          </a:xfrm>
          <a:prstGeom prst="line">
            <a:avLst/>
          </a:prstGeom>
          <a:noFill/>
          <a:ln w="25400" cap="flat" cmpd="sng" algn="ctr">
            <a:solidFill>
              <a:schemeClr val="bg2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25209829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48F09-CFEB-7A1E-CFC4-5A863099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Visualizar tus datos es importante!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DBD7C255-2816-2A30-9949-A3AF27B5B8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85" r="-1"/>
          <a:stretch/>
        </p:blipFill>
        <p:spPr>
          <a:xfrm>
            <a:off x="1799211" y="598449"/>
            <a:ext cx="7808410" cy="566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1801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59C2F-2D49-B6B9-6DC7-A06483D7A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Condiciones necesarias para la regresión lineal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D08F8E-4AEC-4A9E-88D7-EB3098CC2420}"/>
              </a:ext>
            </a:extLst>
          </p:cNvPr>
          <p:cNvSpPr txBox="1"/>
          <p:nvPr/>
        </p:nvSpPr>
        <p:spPr>
          <a:xfrm>
            <a:off x="615155" y="1546801"/>
            <a:ext cx="10972801" cy="2968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Existe una relación lineal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Los errores son independientes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Los errores siguen una distribución normal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2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Varianza constante para todos los valores de x</a:t>
            </a:r>
            <a:endParaRPr lang="en-US" sz="3200" b="1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5354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DBB1-7666-7B06-BD64-044A4C4D5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Verificación de las condiciones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5C6695D-D489-74C0-930E-C1D2B72F2FA5}"/>
              </a:ext>
            </a:extLst>
          </p:cNvPr>
          <p:cNvSpPr txBox="1">
            <a:spLocks/>
          </p:cNvSpPr>
          <p:nvPr/>
        </p:nvSpPr>
        <p:spPr bwMode="auto">
          <a:xfrm>
            <a:off x="1558212" y="298580"/>
            <a:ext cx="9144000" cy="158816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:p14="http://schemas.microsoft.com/office/powerpoint/2010/main" xmlns:a14="http://schemas.microsoft.com/office/drawing/2010/main" xmlns="" val="1"/>
            </a:ext>
            <a:ext uri="{909E8E84-426E-40dd-AFC4-6F175D3DCCD1}">
              <a14:hiddenFill xmlns:a14="http://schemas.microsoft.com/office/drawing/2010/main" xmlns:p14="http://schemas.microsoft.com/office/powerpoint/2010/main" xmlns:ma14="http://schemas.microsoft.com/office/mac/drawingml/2011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:ma14="http://schemas.microsoft.com/office/mac/drawingml/2011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s" sz="4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Verificación de las condiciones</a:t>
            </a:r>
          </a:p>
          <a:p>
            <a:pPr eaLnBrk="1" hangingPunct="1"/>
            <a:r>
              <a:rPr lang="es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Residuales vs Fits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C0604-114E-9D80-E1D7-5E5FBB01B5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4" t="2765" r="2845" b="1437"/>
          <a:stretch/>
        </p:blipFill>
        <p:spPr>
          <a:xfrm>
            <a:off x="2954430" y="1886747"/>
            <a:ext cx="3591340" cy="36818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8182FB-28AF-5A43-E736-5D8DD2EC85C6}"/>
              </a:ext>
            </a:extLst>
          </p:cNvPr>
          <p:cNvSpPr txBox="1"/>
          <p:nvPr/>
        </p:nvSpPr>
        <p:spPr>
          <a:xfrm>
            <a:off x="189888" y="2690517"/>
            <a:ext cx="40835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s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Gradiente = 0,006</a:t>
            </a:r>
          </a:p>
          <a:p>
            <a:pPr defTabSz="457200"/>
            <a:r>
              <a:rPr lang="es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</a:t>
            </a:r>
            <a:r>
              <a:rPr lang="es" sz="2400" baseline="300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s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0,026</a:t>
            </a:r>
          </a:p>
          <a:p>
            <a:pPr defTabSz="457200"/>
            <a:r>
              <a:rPr lang="es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MSE = 0,997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7D81D9-5631-49B5-A45F-3D1AF04E0464}"/>
              </a:ext>
            </a:extLst>
          </p:cNvPr>
          <p:cNvSpPr txBox="1"/>
          <p:nvPr/>
        </p:nvSpPr>
        <p:spPr>
          <a:xfrm>
            <a:off x="2629111" y="512115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" sz="18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827289-2FFE-72C7-DDA1-FF7895CBF398}"/>
              </a:ext>
            </a:extLst>
          </p:cNvPr>
          <p:cNvSpPr txBox="1"/>
          <p:nvPr/>
        </p:nvSpPr>
        <p:spPr>
          <a:xfrm>
            <a:off x="2629111" y="1773715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" sz="180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260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969C3A-6CD0-F760-D50A-6E27AB982B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0" t="1513" r="1495" b="1815"/>
          <a:stretch/>
        </p:blipFill>
        <p:spPr>
          <a:xfrm>
            <a:off x="7094309" y="1803530"/>
            <a:ext cx="41783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296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264462-6128-51D5-4CD2-639B6DCC6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C77D9-6D5D-9B80-CAFE-7AAE2711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Pruebas del modelo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F7ED51F-89A9-EB8B-1E3A-B201B1C32E24}"/>
              </a:ext>
            </a:extLst>
          </p:cNvPr>
          <p:cNvSpPr txBox="1">
            <a:spLocks/>
          </p:cNvSpPr>
          <p:nvPr/>
        </p:nvSpPr>
        <p:spPr bwMode="auto">
          <a:xfrm>
            <a:off x="1558212" y="298580"/>
            <a:ext cx="9144000" cy="158816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:p14="http://schemas.microsoft.com/office/powerpoint/2010/main" xmlns:a14="http://schemas.microsoft.com/office/drawing/2010/main" xmlns="" val="1"/>
            </a:ext>
            <a:ext uri="{909E8E84-426E-40dd-AFC4-6F175D3DCCD1}">
              <a14:hiddenFill xmlns:a14="http://schemas.microsoft.com/office/drawing/2010/main" xmlns:p14="http://schemas.microsoft.com/office/powerpoint/2010/main" xmlns:ma14="http://schemas.microsoft.com/office/mac/drawingml/2011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:ma14="http://schemas.microsoft.com/office/mac/drawingml/2011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solidFill>
                  <a:schemeClr val="tx1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1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/>
            <a:r>
              <a:rPr lang="es" sz="4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Pruebas del modelo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F9C746-9DE4-DC9F-B362-925CEE539537}"/>
              </a:ext>
            </a:extLst>
          </p:cNvPr>
          <p:cNvSpPr txBox="1"/>
          <p:nvPr/>
        </p:nvSpPr>
        <p:spPr>
          <a:xfrm>
            <a:off x="460493" y="1889387"/>
            <a:ext cx="469302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s" sz="24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T-Test / F-Test: </a:t>
            </a:r>
            <a:r>
              <a:rPr lang="es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¿El gradiente es significativamente diferente de cero?</a:t>
            </a:r>
          </a:p>
          <a:p>
            <a:pPr>
              <a:spcAft>
                <a:spcPts val="1200"/>
              </a:spcAft>
            </a:pPr>
            <a:r>
              <a:rPr lang="es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El</a:t>
            </a:r>
            <a:r>
              <a:rPr lang="es" sz="2400" dirty="0">
                <a:solidFill>
                  <a:srgbClr val="0432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" sz="24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valor p </a:t>
            </a:r>
            <a:r>
              <a:rPr lang="es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asociado mide la improbabilidad de la gradiente sea por ruido aleatorio.</a:t>
            </a:r>
          </a:p>
          <a:p>
            <a:pPr>
              <a:spcAft>
                <a:spcPts val="1200"/>
              </a:spcAft>
            </a:pPr>
            <a:r>
              <a:rPr lang="es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Generalmente, un valor p inferior  </a:t>
            </a:r>
            <a:r>
              <a:rPr lang="es" sz="24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 0,05 </a:t>
            </a:r>
            <a:r>
              <a:rPr lang="es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 evidencia de una relación genuina.</a:t>
            </a:r>
          </a:p>
          <a:p>
            <a:pPr>
              <a:spcAft>
                <a:spcPts val="1200"/>
              </a:spcAft>
            </a:pPr>
            <a:endParaRPr lang="en-US" sz="2400" dirty="0">
              <a:solidFill>
                <a:srgbClr val="C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BA14D9B-BDDD-26E4-1097-8C8114135B38}"/>
              </a:ext>
            </a:extLst>
          </p:cNvPr>
          <p:cNvGrpSpPr/>
          <p:nvPr/>
        </p:nvGrpSpPr>
        <p:grpSpPr>
          <a:xfrm>
            <a:off x="6456527" y="1886747"/>
            <a:ext cx="4175674" cy="4085451"/>
            <a:chOff x="4091233" y="1874834"/>
            <a:chExt cx="3907328" cy="382290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870D2CE-6787-48CF-402C-4474AB7415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14" t="2765" r="2845" b="1437"/>
            <a:stretch/>
          </p:blipFill>
          <p:spPr>
            <a:xfrm>
              <a:off x="4407221" y="2015859"/>
              <a:ext cx="3591340" cy="36818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E54DCE-5896-EBCA-7B5B-B1A3C8E0E7E8}"/>
                </a:ext>
              </a:extLst>
            </p:cNvPr>
            <p:cNvSpPr txBox="1"/>
            <p:nvPr/>
          </p:nvSpPr>
          <p:spPr>
            <a:xfrm>
              <a:off x="4091233" y="5222275"/>
              <a:ext cx="672564" cy="420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" sz="1400">
                  <a:solidFill>
                    <a:schemeClr val="bg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255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A1A58B-3F9C-53CD-A06A-35A298588E5D}"/>
                </a:ext>
              </a:extLst>
            </p:cNvPr>
            <p:cNvSpPr txBox="1"/>
            <p:nvPr/>
          </p:nvSpPr>
          <p:spPr>
            <a:xfrm>
              <a:off x="4091233" y="1874834"/>
              <a:ext cx="672564" cy="4203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" sz="1400">
                  <a:solidFill>
                    <a:schemeClr val="bg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260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29479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244E9-9A25-3EDC-A75A-1C217C762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FB862D-7CF6-D011-44A8-E3BCB3850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Tutorial practico</a:t>
            </a:r>
          </a:p>
        </p:txBody>
      </p:sp>
      <p:pic>
        <p:nvPicPr>
          <p:cNvPr id="3074" name="Picture 2" descr="Linear Regression">
            <a:extLst>
              <a:ext uri="{FF2B5EF4-FFF2-40B4-BE49-F238E27FC236}">
                <a16:creationId xmlns:a16="http://schemas.microsoft.com/office/drawing/2014/main" id="{E0ABC6B1-779D-78DA-E4F0-EDECB7FE3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34" y="1056692"/>
            <a:ext cx="5826645" cy="379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39F15D-99DB-CB96-7629-D2663DC5493B}"/>
              </a:ext>
            </a:extLst>
          </p:cNvPr>
          <p:cNvSpPr txBox="1"/>
          <p:nvPr/>
        </p:nvSpPr>
        <p:spPr>
          <a:xfrm>
            <a:off x="6457950" y="5874703"/>
            <a:ext cx="5114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s-EC" sz="2000" u="sng" dirty="0">
                <a:solidFill>
                  <a:srgbClr val="4A86E8"/>
                </a:solidFill>
                <a:latin typeface="Roboto" panose="02000000000000000000" pitchFamily="2" charset="0"/>
              </a:rPr>
              <a:t>https://xkcd.com/1725/</a:t>
            </a:r>
            <a:endParaRPr kumimoji="0" lang="es-EC" sz="19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1542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2F4913-6FB1-5D2F-B564-6C5107BE9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Estadística descriptiva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738D65-1B5D-8889-A889-1570E11CAF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843" y="1239491"/>
            <a:ext cx="9416023" cy="4114800"/>
          </a:xfrm>
        </p:spPr>
        <p:txBody>
          <a:bodyPr/>
          <a:lstStyle/>
          <a:p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Estadísticas descriptivas</a:t>
            </a:r>
          </a:p>
          <a:p>
            <a:endParaRPr lang="es-EC" sz="2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s-EC" sz="2000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¿Para qué sirven?</a:t>
            </a:r>
          </a:p>
          <a:p>
            <a:endParaRPr lang="es-EC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Comprender la estructura y características de un conjunto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Resumir y visualizar la información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Identificar tendencias y valores atípicos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Son la base del </a:t>
            </a:r>
            <a:r>
              <a:rPr lang="es-EC" sz="1800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análisis exploratorio de datos (EDA)</a:t>
            </a: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3239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976DA-6F1D-96FB-E83D-B0A7B3C27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88EAB7-6CCD-6033-D8F3-DFEA1F8CF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Principales tipos de estadísticas descriptivas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817CA3-B48A-207B-4FA8-FD50249ED6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7851" y="959571"/>
            <a:ext cx="9416023" cy="4778755"/>
          </a:xfrm>
        </p:spPr>
        <p:txBody>
          <a:bodyPr/>
          <a:lstStyle/>
          <a:p>
            <a:r>
              <a:rPr lang="es-EC" sz="20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Medidas de tendencia central</a:t>
            </a:r>
          </a:p>
          <a:p>
            <a:r>
              <a:rPr lang="es-EC" sz="20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Describen la posición central de los datos.</a:t>
            </a:r>
          </a:p>
          <a:p>
            <a:endParaRPr lang="es-EC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Mediana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Moda</a:t>
            </a:r>
          </a:p>
          <a:p>
            <a:endParaRPr lang="es-EC" b="1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s-EC" sz="20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Medidas de dispersión</a:t>
            </a:r>
            <a:endParaRPr lang="es-EC" sz="20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s-EC" sz="20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Describen cómo se distribuyen los datos alrededor del centro.</a:t>
            </a:r>
          </a:p>
          <a:p>
            <a:endParaRPr lang="es-EC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Rango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Varianza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Desviación estándar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Rango intercuartílico (IQR)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Distribuciones (p. ej. normal)</a:t>
            </a:r>
          </a:p>
        </p:txBody>
      </p:sp>
    </p:spTree>
    <p:extLst>
      <p:ext uri="{BB962C8B-B14F-4D97-AF65-F5344CB8AC3E}">
        <p14:creationId xmlns:p14="http://schemas.microsoft.com/office/powerpoint/2010/main" val="991695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F37A37-044B-7B80-3F31-E6565A632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762C4D-8667-8076-E9FD-41F0B5351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Estadística inferencia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A684DF-EC82-19FD-9853-68CFDFFC14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843" y="1239491"/>
            <a:ext cx="9416023" cy="4114800"/>
          </a:xfrm>
        </p:spPr>
        <p:txBody>
          <a:bodyPr/>
          <a:lstStyle/>
          <a:p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Estadística inferencial</a:t>
            </a:r>
          </a:p>
          <a:p>
            <a:endParaRPr lang="es-EC" sz="2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s-EC" sz="2000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¿Para qué sirven?</a:t>
            </a:r>
          </a:p>
          <a:p>
            <a:endParaRPr lang="es-EC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Inferir propiedades de una </a:t>
            </a:r>
            <a:r>
              <a:rPr lang="es-EC" sz="1800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población</a:t>
            </a: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a partir de una </a:t>
            </a:r>
            <a:r>
              <a:rPr lang="es-EC" sz="1800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muestra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Hacer </a:t>
            </a:r>
            <a:r>
              <a:rPr lang="es-EC" sz="1800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predicciones</a:t>
            </a: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y </a:t>
            </a:r>
            <a:r>
              <a:rPr lang="es-EC" sz="1800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generalizaciones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Evaluar relaciones entre variables y la efectividad de modelos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Introduce explícitamente </a:t>
            </a:r>
            <a:r>
              <a:rPr lang="es-EC" sz="1800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incertidumbre</a:t>
            </a: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y </a:t>
            </a:r>
            <a:r>
              <a:rPr lang="es-EC" sz="1800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probabilidad</a:t>
            </a: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0107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7AF04B-E1F7-4161-9CEF-22F6439D5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Regresión Lineal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08461D-DF0B-ABCE-E486-75259C6740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56364" y="1701745"/>
            <a:ext cx="5518160" cy="386100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 Describir datos: </a:t>
            </a:r>
            <a:r>
              <a:rPr lang="es-EC" b="0" noProof="0" dirty="0"/>
              <a:t>Reconoce diferentes relaciones en conjuntos de datos: linear, exponencial, ley de potencias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b="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Describir estas relaciones matemáticamente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Adquirir una comprensión conceptual de la regresión lineal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Entender como interpretar una regresión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Ser conscientes de como verificar el modelo y como usarlo para hacer predicciones.</a:t>
            </a:r>
          </a:p>
        </p:txBody>
      </p:sp>
    </p:spTree>
    <p:extLst>
      <p:ext uri="{BB962C8B-B14F-4D97-AF65-F5344CB8AC3E}">
        <p14:creationId xmlns:p14="http://schemas.microsoft.com/office/powerpoint/2010/main" val="36771459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8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/object&gt;&lt;/object&gt;&lt;/database&gt;"/>
</p:tagLst>
</file>

<file path=ppt/theme/theme1.xml><?xml version="1.0" encoding="utf-8"?>
<a:theme xmlns:a="http://schemas.openxmlformats.org/drawingml/2006/main" name="Foster+Partners_template 2013">
  <a:themeElements>
    <a:clrScheme name="Foster + Partners PPT colours">
      <a:dk1>
        <a:srgbClr val="565656"/>
      </a:dk1>
      <a:lt1>
        <a:srgbClr val="DDDDDD"/>
      </a:lt1>
      <a:dk2>
        <a:srgbClr val="000000"/>
      </a:dk2>
      <a:lt2>
        <a:srgbClr val="FFFFFF"/>
      </a:lt2>
      <a:accent1>
        <a:srgbClr val="FFF166"/>
      </a:accent1>
      <a:accent2>
        <a:srgbClr val="EE7F00"/>
      </a:accent2>
      <a:accent3>
        <a:srgbClr val="FF0000"/>
      </a:accent3>
      <a:accent4>
        <a:srgbClr val="71C333"/>
      </a:accent4>
      <a:accent5>
        <a:srgbClr val="1DBBE9"/>
      </a:accent5>
      <a:accent6>
        <a:srgbClr val="1956AF"/>
      </a:accent6>
      <a:hlink>
        <a:srgbClr val="992BB7"/>
      </a:hlink>
      <a:folHlink>
        <a:srgbClr val="87856C"/>
      </a:folHlink>
    </a:clrScheme>
    <a:fontScheme name="Foster + Partners fot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>
    <a:extraClrScheme>
      <a:clrScheme name="Foster+Partners_template20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3">
        <a:dk1>
          <a:srgbClr val="808080"/>
        </a:dk1>
        <a:lt1>
          <a:srgbClr val="C0C0C0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A4A4A4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FFFF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15">
        <a:dk1>
          <a:srgbClr val="808080"/>
        </a:dk1>
        <a:lt1>
          <a:srgbClr val="DDDDDD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BDBDBD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oster+Partners_white_16x9_2019.pptx" id="{A325104D-7B6B-4DC2-829D-AB456116C95B}" vid="{77D86C47-FD96-465A-B723-A018830516D0}"/>
    </a:ext>
  </a:extLst>
</a:theme>
</file>

<file path=ppt/theme/theme2.xml><?xml version="1.0" encoding="utf-8"?>
<a:theme xmlns:a="http://schemas.openxmlformats.org/drawingml/2006/main" name="1_Foster+Partners_template 2013">
  <a:themeElements>
    <a:clrScheme name="Foster + Partners PPT colours">
      <a:dk1>
        <a:srgbClr val="565656"/>
      </a:dk1>
      <a:lt1>
        <a:srgbClr val="DDDDDD"/>
      </a:lt1>
      <a:dk2>
        <a:srgbClr val="000000"/>
      </a:dk2>
      <a:lt2>
        <a:srgbClr val="FFFFFF"/>
      </a:lt2>
      <a:accent1>
        <a:srgbClr val="FFF166"/>
      </a:accent1>
      <a:accent2>
        <a:srgbClr val="EE7F00"/>
      </a:accent2>
      <a:accent3>
        <a:srgbClr val="FF0000"/>
      </a:accent3>
      <a:accent4>
        <a:srgbClr val="71C333"/>
      </a:accent4>
      <a:accent5>
        <a:srgbClr val="1DBBE9"/>
      </a:accent5>
      <a:accent6>
        <a:srgbClr val="1956AF"/>
      </a:accent6>
      <a:hlink>
        <a:srgbClr val="992BB7"/>
      </a:hlink>
      <a:folHlink>
        <a:srgbClr val="87856C"/>
      </a:folHlink>
    </a:clrScheme>
    <a:fontScheme name="Foster + Partners fot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>
    <a:extraClrScheme>
      <a:clrScheme name="Foster+Partners_template20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3">
        <a:dk1>
          <a:srgbClr val="808080"/>
        </a:dk1>
        <a:lt1>
          <a:srgbClr val="C0C0C0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A4A4A4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FFFF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15">
        <a:dk1>
          <a:srgbClr val="808080"/>
        </a:dk1>
        <a:lt1>
          <a:srgbClr val="DDDDDD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BDBDBD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oster+Partners_white_16x9_2019.pptx" id="{A325104D-7B6B-4DC2-829D-AB456116C95B}" vid="{77D86C47-FD96-465A-B723-A018830516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607934-979d-426f-bc8c-1c62ad83e69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031F1B99BD28479046B99E0BB1DD4F" ma:contentTypeVersion="14" ma:contentTypeDescription="Create a new document." ma:contentTypeScope="" ma:versionID="a13c93741b2e1e67f0a2721f11a4b9f3">
  <xsd:schema xmlns:xsd="http://www.w3.org/2001/XMLSchema" xmlns:xs="http://www.w3.org/2001/XMLSchema" xmlns:p="http://schemas.microsoft.com/office/2006/metadata/properties" xmlns:ns2="bb607934-979d-426f-bc8c-1c62ad83e693" xmlns:ns3="0ac69bb8-fd78-49e3-b5a4-9113b319d7ac" targetNamespace="http://schemas.microsoft.com/office/2006/metadata/properties" ma:root="true" ma:fieldsID="4508705b441b207914442563c2876aea" ns2:_="" ns3:_="">
    <xsd:import namespace="bb607934-979d-426f-bc8c-1c62ad83e693"/>
    <xsd:import namespace="0ac69bb8-fd78-49e3-b5a4-9113b319d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07934-979d-426f-bc8c-1c62ad83e6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62979705-429e-4ac2-8014-32167a7a8c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c69bb8-fd78-49e3-b5a4-9113b319d7ac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57000C0-7051-43B6-A407-D81F70861508}">
  <ds:schemaRefs>
    <ds:schemaRef ds:uri="bb607934-979d-426f-bc8c-1c62ad83e693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BC5AAAE-4105-4A71-B833-FE7031C257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7873921-D00C-45F6-B7F4-402035C71E3D}">
  <ds:schemaRefs>
    <ds:schemaRef ds:uri="0ac69bb8-fd78-49e3-b5a4-9113b319d7ac"/>
    <ds:schemaRef ds:uri="bb607934-979d-426f-bc8c-1c62ad83e69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Foster+Partners_white_16x9_2019</Template>
  <TotalTime>0</TotalTime>
  <Words>1643</Words>
  <Application>Microsoft Office PowerPoint</Application>
  <PresentationFormat>Custom</PresentationFormat>
  <Paragraphs>417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9" baseType="lpstr">
      <vt:lpstr>Open Sans</vt:lpstr>
      <vt:lpstr>Calibri</vt:lpstr>
      <vt:lpstr>Arial</vt:lpstr>
      <vt:lpstr>Roboto</vt:lpstr>
      <vt:lpstr>Helvetica</vt:lpstr>
      <vt:lpstr>Roboto Light</vt:lpstr>
      <vt:lpstr>Open Sans Semibold</vt:lpstr>
      <vt:lpstr>Open Sans Light</vt:lpstr>
      <vt:lpstr>Foster+Partners_template 2013</vt:lpstr>
      <vt:lpstr>1_Foster+Partners_template 2013</vt:lpstr>
      <vt:lpstr>Manejo y Análisis de Datos</vt:lpstr>
      <vt:lpstr>PowerPoint Presentation</vt:lpstr>
      <vt:lpstr>Repaso</vt:lpstr>
      <vt:lpstr>Estadística y Machine Learning: Una Herramienta Poderosa para el Análisis de Datos</vt:lpstr>
      <vt:lpstr>Dos tipos de estadísticas.</vt:lpstr>
      <vt:lpstr>Estadística descriptiva</vt:lpstr>
      <vt:lpstr>Principales tipos de estadísticas descriptivas</vt:lpstr>
      <vt:lpstr>Estadística inferencia</vt:lpstr>
      <vt:lpstr>Regresión Lineal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Relaciones lineales</vt:lpstr>
      <vt:lpstr>Relaciones lineales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Leyes de Potencia</vt:lpstr>
      <vt:lpstr>Leyes de Potencia</vt:lpstr>
      <vt:lpstr>Leyes de Potencia</vt:lpstr>
      <vt:lpstr>Leyes de Potencia</vt:lpstr>
      <vt:lpstr>Leyes de Potencia</vt:lpstr>
      <vt:lpstr>Exponenciales</vt:lpstr>
      <vt:lpstr>Exponenciales</vt:lpstr>
      <vt:lpstr>Exponenciales</vt:lpstr>
      <vt:lpstr>Exponenciales</vt:lpstr>
      <vt:lpstr>Exponenciales</vt:lpstr>
      <vt:lpstr>Exponenciales</vt:lpstr>
      <vt:lpstr>Exponenciales</vt:lpstr>
      <vt:lpstr>Exponenciales</vt:lpstr>
      <vt:lpstr>Exponenciales</vt:lpstr>
      <vt:lpstr>Exponenciales</vt:lpstr>
      <vt:lpstr>Exponenciales</vt:lpstr>
      <vt:lpstr>Exponenciales</vt:lpstr>
      <vt:lpstr>Exponenciales</vt:lpstr>
      <vt:lpstr>Exponenciales</vt:lpstr>
      <vt:lpstr>Regresión lineal</vt:lpstr>
      <vt:lpstr>Regresión lineal</vt:lpstr>
      <vt:lpstr>Regresión lineal</vt:lpstr>
      <vt:lpstr>Regresión lineal</vt:lpstr>
      <vt:lpstr>Regresión lineal</vt:lpstr>
      <vt:lpstr>Regresión lineal</vt:lpstr>
      <vt:lpstr>Regresión lineal</vt:lpstr>
      <vt:lpstr>Visualizar tus datos es importante!</vt:lpstr>
      <vt:lpstr>Condiciones necesarias para la regresión lineal</vt:lpstr>
      <vt:lpstr>Verificación de las condiciones</vt:lpstr>
      <vt:lpstr>Pruebas del modelo</vt:lpstr>
      <vt:lpstr>Tutorial practico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Laurens Versluis</dc:creator>
  <cp:lastModifiedBy>Mateo Neira</cp:lastModifiedBy>
  <cp:revision>134</cp:revision>
  <dcterms:created xsi:type="dcterms:W3CDTF">2024-06-10T08:35:43Z</dcterms:created>
  <dcterms:modified xsi:type="dcterms:W3CDTF">2026-01-16T18:06:10Z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0x010100C7031F1B99BD28479046B99E0BB1DD4F</vt:lpwstr>
  </property>
  <property fmtid="{D5CDD505-2E9C-101B-9397-08002B2CF9AE}" pid="3" name="MediaServiceImageTags">
    <vt:lpwstr/>
  </property>
</Properties>
</file>